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6858000" cx="12192000"/>
  <p:notesSz cx="6858000" cy="9144000"/>
  <p:embeddedFontLst>
    <p:embeddedFont>
      <p:font typeface="Lato"/>
      <p:regular r:id="rId46"/>
      <p:bold r:id="rId47"/>
      <p:italic r:id="rId48"/>
      <p:boldItalic r:id="rId49"/>
    </p:embeddedFont>
    <p:embeddedFont>
      <p:font typeface="Montserrat Black"/>
      <p:bold r:id="rId50"/>
      <p:boldItalic r:id="rId51"/>
    </p:embeddedFont>
    <p:embeddedFont>
      <p:font typeface="Montserrat"/>
      <p:regular r:id="rId52"/>
      <p:bold r:id="rId53"/>
      <p:italic r:id="rId54"/>
      <p:boldItalic r:id="rId55"/>
    </p:embeddedFont>
    <p:embeddedFont>
      <p:font typeface="Quattrocento Sans"/>
      <p:regular r:id="rId56"/>
      <p:bold r:id="rId57"/>
      <p:italic r:id="rId58"/>
      <p:boldItalic r:id="rId59"/>
    </p:embeddedFont>
    <p:embeddedFont>
      <p:font typeface="Open Sans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Lato-regular.fntdata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Lato-italic.fntdata"/><Relationship Id="rId47" Type="http://schemas.openxmlformats.org/officeDocument/2006/relationships/font" Target="fonts/Lato-bold.fntdata"/><Relationship Id="rId49" Type="http://schemas.openxmlformats.org/officeDocument/2006/relationships/font" Target="fonts/La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OpenSans-italic.fntdata"/><Relationship Id="rId61" Type="http://schemas.openxmlformats.org/officeDocument/2006/relationships/font" Target="fonts/OpenSans-bold.fntdata"/><Relationship Id="rId20" Type="http://schemas.openxmlformats.org/officeDocument/2006/relationships/slide" Target="slides/slide16.xml"/><Relationship Id="rId63" Type="http://schemas.openxmlformats.org/officeDocument/2006/relationships/font" Target="fonts/OpenSans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OpenSans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MontserratBlack-boldItalic.fntdata"/><Relationship Id="rId50" Type="http://schemas.openxmlformats.org/officeDocument/2006/relationships/font" Target="fonts/MontserratBlack-bold.fntdata"/><Relationship Id="rId53" Type="http://schemas.openxmlformats.org/officeDocument/2006/relationships/font" Target="fonts/Montserrat-bold.fntdata"/><Relationship Id="rId52" Type="http://schemas.openxmlformats.org/officeDocument/2006/relationships/font" Target="fonts/Montserrat-regular.fntdata"/><Relationship Id="rId11" Type="http://schemas.openxmlformats.org/officeDocument/2006/relationships/slide" Target="slides/slide7.xml"/><Relationship Id="rId55" Type="http://schemas.openxmlformats.org/officeDocument/2006/relationships/font" Target="fonts/Montserrat-boldItalic.fntdata"/><Relationship Id="rId10" Type="http://schemas.openxmlformats.org/officeDocument/2006/relationships/slide" Target="slides/slide6.xml"/><Relationship Id="rId54" Type="http://schemas.openxmlformats.org/officeDocument/2006/relationships/font" Target="fonts/Montserrat-italic.fntdata"/><Relationship Id="rId13" Type="http://schemas.openxmlformats.org/officeDocument/2006/relationships/slide" Target="slides/slide9.xml"/><Relationship Id="rId57" Type="http://schemas.openxmlformats.org/officeDocument/2006/relationships/font" Target="fonts/QuattrocentoSans-bold.fntdata"/><Relationship Id="rId12" Type="http://schemas.openxmlformats.org/officeDocument/2006/relationships/slide" Target="slides/slide8.xml"/><Relationship Id="rId56" Type="http://schemas.openxmlformats.org/officeDocument/2006/relationships/font" Target="fonts/QuattrocentoSans-regular.fntdata"/><Relationship Id="rId15" Type="http://schemas.openxmlformats.org/officeDocument/2006/relationships/slide" Target="slides/slide11.xml"/><Relationship Id="rId59" Type="http://schemas.openxmlformats.org/officeDocument/2006/relationships/font" Target="fonts/QuattrocentoSans-boldItalic.fntdata"/><Relationship Id="rId14" Type="http://schemas.openxmlformats.org/officeDocument/2006/relationships/slide" Target="slides/slide10.xml"/><Relationship Id="rId58" Type="http://schemas.openxmlformats.org/officeDocument/2006/relationships/font" Target="fonts/QuattrocentoSans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706798233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706798233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706798233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9d18a15f1e_0_1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g19d18a15f1e_0_1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9d18a15f1e_0_1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g19d18a15f1e_0_1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9d18a15f1e_0_1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19d18a15f1e_0_1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9d18a15f1e_0_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19d18a15f1e_0_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9d18a15f1e_0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19d18a15f1e_0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9d18a15f1e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g19d18a15f1e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19d18a15f1e_0_1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g19d18a15f1e_0_1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19d18a15f1e_0_1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19d18a15f1e_0_1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19d18a15f1e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g19d18a15f1e_0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ecf3229ad8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gecf3229ad8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9d18a15f1e_0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g19d18a15f1e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9d18a15f1e_0_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g19d18a15f1e_0_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9d18a15f1e_0_1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g19d18a15f1e_0_1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9d18a15f1e_0_10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g19d18a15f1e_0_1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19d18a15f1e_0_1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g19d18a15f1e_0_1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19d18a15f1e_0_1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19d18a15f1e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9d18a15f1e_0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g19d18a15f1e_0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9d18a15f1e_0_1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g19d18a15f1e_0_1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19d18a15f1e_0_1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g19d18a15f1e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19d18a15f1e_0_1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g19d18a15f1e_0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9d18a15f1e_0_1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g19d18a15f1e_0_1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9d18a15f1e_0_1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g19d18a15f1e_0_1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9d18a15f1e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g19d18a15f1e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19d18a15f1e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2" name="Google Shape;622;g19d18a15f1e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9d18a15f1e_0_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g19d18a15f1e_0_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9d18a15f1e_0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g19d18a15f1e_0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9d18a15f1e_0_4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g19d18a15f1e_0_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9d18a15f1e_0_7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g19d18a15f1e_0_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19d18a15f1e_0_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g19d18a15f1e_0_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9d18a15f1e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g19d18a15f1e_0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9d18a15f1e_0_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4" name="Google Shape;664;g19d18a15f1e_0_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19d18a15f1e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g19d18a15f1e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9d18a15f1e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19d18a15f1e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19d18a15f1e_0_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g19d18a15f1e_0_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19d18a15f1e_0_1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g19d18a15f1e_0_1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9d18a15f1e_0_1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g19d18a15f1e_0_1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19d18a15f1e_0_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g19d18a15f1e_0_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9d18a15f1e_0_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g19d18a15f1e_0_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9d18a15f1e_0_16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19d18a15f1e_0_1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Relationship Id="rId3" Type="http://schemas.openxmlformats.org/officeDocument/2006/relationships/image" Target="../media/image7.jpg"/><Relationship Id="rId4" Type="http://schemas.openxmlformats.org/officeDocument/2006/relationships/image" Target="../media/image6.jpg"/><Relationship Id="rId5" Type="http://schemas.openxmlformats.org/officeDocument/2006/relationships/image" Target="../media/image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5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1">
  <p:cSld name="Intro 1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81254" y="2762373"/>
            <a:ext cx="4229492" cy="1333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ofdstuk titel 2">
  <p:cSld name="Hoofdstuk titel 2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/>
          <p:nvPr/>
        </p:nvSpPr>
        <p:spPr>
          <a:xfrm>
            <a:off x="0" y="2"/>
            <a:ext cx="6096000" cy="6857999"/>
          </a:xfrm>
          <a:prstGeom prst="rect">
            <a:avLst/>
          </a:prstGeom>
          <a:solidFill>
            <a:srgbClr val="E505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11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1"/>
          <p:cNvSpPr txBox="1"/>
          <p:nvPr>
            <p:ph idx="1" type="body"/>
          </p:nvPr>
        </p:nvSpPr>
        <p:spPr>
          <a:xfrm>
            <a:off x="0" y="1513115"/>
            <a:ext cx="5519738" cy="3657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30000"/>
              <a:buFont typeface="Arial"/>
              <a:buNone/>
              <a:defRPr b="1" i="0" sz="30000" u="none" cap="none" strike="noStrike">
                <a:solidFill>
                  <a:srgbClr val="2B2B2B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1"/>
          <p:cNvSpPr txBox="1"/>
          <p:nvPr>
            <p:ph idx="3" type="body"/>
          </p:nvPr>
        </p:nvSpPr>
        <p:spPr>
          <a:xfrm>
            <a:off x="544286" y="2738211"/>
            <a:ext cx="4267200" cy="1207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9" name="Google Shape;69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6580" y="159431"/>
            <a:ext cx="330200" cy="3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pagina">
  <p:cSld name="Content pagina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86114" y="-913380"/>
            <a:ext cx="12001634" cy="777138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2"/>
          <p:cNvSpPr txBox="1"/>
          <p:nvPr>
            <p:ph idx="1" type="body"/>
          </p:nvPr>
        </p:nvSpPr>
        <p:spPr>
          <a:xfrm>
            <a:off x="566738" y="1556431"/>
            <a:ext cx="2863169" cy="609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B2B2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2"/>
          <p:cNvSpPr txBox="1"/>
          <p:nvPr>
            <p:ph idx="2" type="body"/>
          </p:nvPr>
        </p:nvSpPr>
        <p:spPr>
          <a:xfrm>
            <a:off x="566737" y="544059"/>
            <a:ext cx="11298691" cy="500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B2B2B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2"/>
          <p:cNvSpPr txBox="1"/>
          <p:nvPr>
            <p:ph idx="3" type="body"/>
          </p:nvPr>
        </p:nvSpPr>
        <p:spPr>
          <a:xfrm>
            <a:off x="6101330" y="1556431"/>
            <a:ext cx="2863169" cy="609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B2B2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2"/>
          <p:cNvSpPr txBox="1"/>
          <p:nvPr>
            <p:ph idx="4" type="body"/>
          </p:nvPr>
        </p:nvSpPr>
        <p:spPr>
          <a:xfrm>
            <a:off x="566281" y="2274888"/>
            <a:ext cx="4735512" cy="3440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2"/>
          <p:cNvSpPr txBox="1"/>
          <p:nvPr>
            <p:ph idx="5" type="body"/>
          </p:nvPr>
        </p:nvSpPr>
        <p:spPr>
          <a:xfrm>
            <a:off x="6101330" y="2274888"/>
            <a:ext cx="4735512" cy="3440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7" name="Google Shape;7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580" y="159431"/>
            <a:ext cx="330200" cy="3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ind slide">
  <p:cSld name="Eind slid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186114" y="-913380"/>
            <a:ext cx="12001634" cy="7771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69088" y="2762373"/>
            <a:ext cx="4229492" cy="13332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" name="Google Shape;81;p13"/>
          <p:cNvCxnSpPr/>
          <p:nvPr/>
        </p:nvCxnSpPr>
        <p:spPr>
          <a:xfrm>
            <a:off x="6251713" y="2638487"/>
            <a:ext cx="0" cy="1784426"/>
          </a:xfrm>
          <a:prstGeom prst="straightConnector1">
            <a:avLst/>
          </a:prstGeom>
          <a:noFill/>
          <a:ln cap="flat" cmpd="sng" w="28575">
            <a:solidFill>
              <a:srgbClr val="2B2B2B">
                <a:alpha val="20000"/>
              </a:srgb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6650037" y="3463235"/>
            <a:ext cx="4859475" cy="691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2" type="body"/>
          </p:nvPr>
        </p:nvSpPr>
        <p:spPr>
          <a:xfrm>
            <a:off x="6650175" y="2637735"/>
            <a:ext cx="4859337" cy="8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3600"/>
              <a:buFont typeface="Arial"/>
              <a:buNone/>
              <a:defRPr b="1" i="0" sz="3600" u="none" cap="none" strike="noStrike">
                <a:solidFill>
                  <a:srgbClr val="2B2B2B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bg>
      <p:bgPr>
        <a:solidFill>
          <a:schemeClr val="dk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/>
          <p:nvPr>
            <p:ph idx="2" type="pic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4"/>
          <p:cNvSpPr txBox="1"/>
          <p:nvPr>
            <p:ph idx="1" type="body"/>
          </p:nvPr>
        </p:nvSpPr>
        <p:spPr>
          <a:xfrm>
            <a:off x="2144486" y="780169"/>
            <a:ext cx="2155825" cy="2601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0"/>
              <a:buFont typeface="Arial"/>
              <a:buNone/>
              <a:defRPr b="1" i="0" sz="200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4"/>
          <p:cNvSpPr txBox="1"/>
          <p:nvPr>
            <p:ph idx="3" type="body"/>
          </p:nvPr>
        </p:nvSpPr>
        <p:spPr>
          <a:xfrm>
            <a:off x="2307092" y="4343173"/>
            <a:ext cx="2155825" cy="2601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0"/>
              <a:buFont typeface="Arial"/>
              <a:buNone/>
              <a:defRPr b="1" i="0" sz="200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4"/>
          <p:cNvSpPr txBox="1"/>
          <p:nvPr>
            <p:ph idx="4" type="body"/>
          </p:nvPr>
        </p:nvSpPr>
        <p:spPr>
          <a:xfrm>
            <a:off x="2307092" y="2285774"/>
            <a:ext cx="7087280" cy="1768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1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4"/>
          <p:cNvSpPr txBox="1"/>
          <p:nvPr>
            <p:ph idx="5" type="body"/>
          </p:nvPr>
        </p:nvSpPr>
        <p:spPr>
          <a:xfrm>
            <a:off x="2307092" y="3890736"/>
            <a:ext cx="3724275" cy="452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0" name="Google Shape;90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6580" y="159431"/>
            <a:ext cx="330200" cy="3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&amp; Beeld (25%/75%)" type="tx">
  <p:cSld name="TITLE_AND_BODY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/>
          <p:nvPr>
            <p:ph idx="2" type="pic"/>
          </p:nvPr>
        </p:nvSpPr>
        <p:spPr>
          <a:xfrm>
            <a:off x="3848101" y="0"/>
            <a:ext cx="83439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5"/>
          <p:cNvSpPr txBox="1"/>
          <p:nvPr>
            <p:ph idx="1" type="body"/>
          </p:nvPr>
        </p:nvSpPr>
        <p:spPr>
          <a:xfrm>
            <a:off x="0" y="0"/>
            <a:ext cx="3848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00">
                <a:solidFill>
                  <a:srgbClr val="FFFFFF"/>
                </a:solidFill>
              </a:defRPr>
            </a:lvl1pPr>
            <a:lvl2pPr indent="-273050" lvl="1" marL="9144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Char char="○"/>
              <a:defRPr sz="700">
                <a:solidFill>
                  <a:srgbClr val="FFFFFF"/>
                </a:solidFill>
              </a:defRPr>
            </a:lvl2pPr>
            <a:lvl3pPr indent="-273050" lvl="2" marL="1371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Char char="■"/>
              <a:defRPr sz="700">
                <a:solidFill>
                  <a:srgbClr val="FFFFFF"/>
                </a:solidFill>
              </a:defRPr>
            </a:lvl3pPr>
            <a:lvl4pPr indent="-273050" lvl="3" marL="1828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Char char="●"/>
              <a:defRPr sz="700">
                <a:solidFill>
                  <a:srgbClr val="FFFFFF"/>
                </a:solidFill>
              </a:defRPr>
            </a:lvl4pPr>
            <a:lvl5pPr indent="-273050" lvl="4" marL="22860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Char char="○"/>
              <a:defRPr sz="700">
                <a:solidFill>
                  <a:srgbClr val="FFFFFF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4" name="Google Shape;94;p15"/>
          <p:cNvSpPr txBox="1"/>
          <p:nvPr>
            <p:ph type="title"/>
          </p:nvPr>
        </p:nvSpPr>
        <p:spPr>
          <a:xfrm>
            <a:off x="639141" y="900000"/>
            <a:ext cx="25497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95" name="Google Shape;95;p15"/>
          <p:cNvSpPr txBox="1"/>
          <p:nvPr>
            <p:ph idx="3" type="body"/>
          </p:nvPr>
        </p:nvSpPr>
        <p:spPr>
          <a:xfrm>
            <a:off x="638914" y="1464994"/>
            <a:ext cx="2551800" cy="3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grpSp>
        <p:nvGrpSpPr>
          <p:cNvPr id="96" name="Google Shape;96;p15"/>
          <p:cNvGrpSpPr/>
          <p:nvPr/>
        </p:nvGrpSpPr>
        <p:grpSpPr>
          <a:xfrm>
            <a:off x="4859565" y="-899571"/>
            <a:ext cx="2472900" cy="576000"/>
            <a:chOff x="0" y="0"/>
            <a:chExt cx="2472900" cy="576000"/>
          </a:xfrm>
        </p:grpSpPr>
        <p:sp>
          <p:nvSpPr>
            <p:cNvPr id="97" name="Google Shape;97;p15"/>
            <p:cNvSpPr/>
            <p:nvPr/>
          </p:nvSpPr>
          <p:spPr>
            <a:xfrm>
              <a:off x="101113" y="100742"/>
              <a:ext cx="2270700" cy="37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5"/>
            <p:cNvSpPr txBox="1"/>
            <p:nvPr/>
          </p:nvSpPr>
          <p:spPr>
            <a:xfrm>
              <a:off x="0" y="0"/>
              <a:ext cx="24729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9975" lIns="179975" spcFirstLastPara="1" rIns="179975" wrap="square" tIns="1799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TEKST &amp; BEELD (25%/75%)</a:t>
              </a:r>
              <a:endParaRPr/>
            </a:p>
          </p:txBody>
        </p:sp>
      </p:grpSp>
      <p:sp>
        <p:nvSpPr>
          <p:cNvPr id="99" name="Google Shape;99;p15"/>
          <p:cNvSpPr txBox="1"/>
          <p:nvPr>
            <p:ph idx="4" type="body"/>
          </p:nvPr>
        </p:nvSpPr>
        <p:spPr>
          <a:xfrm>
            <a:off x="638914" y="5593517"/>
            <a:ext cx="1440600" cy="592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grpSp>
        <p:nvGrpSpPr>
          <p:cNvPr id="100" name="Google Shape;100;p15"/>
          <p:cNvGrpSpPr/>
          <p:nvPr/>
        </p:nvGrpSpPr>
        <p:grpSpPr>
          <a:xfrm>
            <a:off x="-3437549" y="2559"/>
            <a:ext cx="3201223" cy="6000038"/>
            <a:chOff x="-1" y="0"/>
            <a:chExt cx="3201223" cy="6000038"/>
          </a:xfrm>
        </p:grpSpPr>
        <p:cxnSp>
          <p:nvCxnSpPr>
            <p:cNvPr id="101" name="Google Shape;101;p15"/>
            <p:cNvCxnSpPr/>
            <p:nvPr/>
          </p:nvCxnSpPr>
          <p:spPr>
            <a:xfrm>
              <a:off x="18200" y="5081169"/>
              <a:ext cx="3176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02" name="Google Shape;102;p15"/>
            <p:cNvGrpSpPr/>
            <p:nvPr/>
          </p:nvGrpSpPr>
          <p:grpSpPr>
            <a:xfrm>
              <a:off x="12539" y="3586259"/>
              <a:ext cx="261000" cy="259800"/>
              <a:chOff x="-1" y="-1"/>
              <a:chExt cx="261000" cy="25980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6</a:t>
                </a:r>
                <a:endParaRPr/>
              </a:p>
            </p:txBody>
          </p:sp>
        </p:grpSp>
        <p:sp>
          <p:nvSpPr>
            <p:cNvPr id="105" name="Google Shape;105;p15"/>
            <p:cNvSpPr txBox="1"/>
            <p:nvPr/>
          </p:nvSpPr>
          <p:spPr>
            <a:xfrm>
              <a:off x="378222" y="3631690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71450" lvl="0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/>
            </a:p>
          </p:txBody>
        </p:sp>
        <p:grpSp>
          <p:nvGrpSpPr>
            <p:cNvPr id="106" name="Google Shape;106;p15"/>
            <p:cNvGrpSpPr/>
            <p:nvPr/>
          </p:nvGrpSpPr>
          <p:grpSpPr>
            <a:xfrm>
              <a:off x="12539" y="3960435"/>
              <a:ext cx="261000" cy="259800"/>
              <a:chOff x="-1" y="-1"/>
              <a:chExt cx="261000" cy="259800"/>
            </a:xfrm>
          </p:grpSpPr>
          <p:sp>
            <p:nvSpPr>
              <p:cNvPr id="107" name="Google Shape;107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7</a:t>
                </a:r>
                <a:endParaRPr/>
              </a:p>
            </p:txBody>
          </p:sp>
        </p:grpSp>
        <p:sp>
          <p:nvSpPr>
            <p:cNvPr id="109" name="Google Shape;109;p15"/>
            <p:cNvSpPr txBox="1"/>
            <p:nvPr/>
          </p:nvSpPr>
          <p:spPr>
            <a:xfrm>
              <a:off x="378222" y="4005866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80975" lvl="1" marL="3619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0"/>
                <a:buFont typeface="Courier New"/>
                <a:buChar char="o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grpSp>
          <p:nvGrpSpPr>
            <p:cNvPr id="110" name="Google Shape;110;p15"/>
            <p:cNvGrpSpPr/>
            <p:nvPr/>
          </p:nvGrpSpPr>
          <p:grpSpPr>
            <a:xfrm>
              <a:off x="12539" y="4333080"/>
              <a:ext cx="261000" cy="259800"/>
              <a:chOff x="-1" y="-1"/>
              <a:chExt cx="261000" cy="259800"/>
            </a:xfrm>
          </p:grpSpPr>
          <p:sp>
            <p:nvSpPr>
              <p:cNvPr id="111" name="Google Shape;111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8</a:t>
                </a:r>
                <a:endParaRPr/>
              </a:p>
            </p:txBody>
          </p:sp>
        </p:grpSp>
        <p:sp>
          <p:nvSpPr>
            <p:cNvPr id="113" name="Google Shape;113;p15"/>
            <p:cNvSpPr txBox="1"/>
            <p:nvPr/>
          </p:nvSpPr>
          <p:spPr>
            <a:xfrm>
              <a:off x="378222" y="4378511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80975" lvl="2" marL="542925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entury Gothic"/>
                <a:buChar char="-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grpSp>
          <p:nvGrpSpPr>
            <p:cNvPr id="114" name="Google Shape;114;p15"/>
            <p:cNvGrpSpPr/>
            <p:nvPr/>
          </p:nvGrpSpPr>
          <p:grpSpPr>
            <a:xfrm>
              <a:off x="12539" y="4706345"/>
              <a:ext cx="261000" cy="259800"/>
              <a:chOff x="-1" y="-1"/>
              <a:chExt cx="261000" cy="259800"/>
            </a:xfrm>
          </p:grpSpPr>
          <p:sp>
            <p:nvSpPr>
              <p:cNvPr id="115" name="Google Shape;115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9</a:t>
                </a:r>
                <a:endParaRPr/>
              </a:p>
            </p:txBody>
          </p:sp>
        </p:grpSp>
        <p:sp>
          <p:nvSpPr>
            <p:cNvPr id="117" name="Google Shape;117;p15"/>
            <p:cNvSpPr txBox="1"/>
            <p:nvPr/>
          </p:nvSpPr>
          <p:spPr>
            <a:xfrm>
              <a:off x="378222" y="4751776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grpSp>
          <p:nvGrpSpPr>
            <p:cNvPr id="118" name="Google Shape;118;p15"/>
            <p:cNvGrpSpPr/>
            <p:nvPr/>
          </p:nvGrpSpPr>
          <p:grpSpPr>
            <a:xfrm>
              <a:off x="16248" y="5204375"/>
              <a:ext cx="3178420" cy="795663"/>
              <a:chOff x="0" y="-1"/>
              <a:chExt cx="3178420" cy="795663"/>
            </a:xfrm>
          </p:grpSpPr>
          <p:sp>
            <p:nvSpPr>
              <p:cNvPr id="119" name="Google Shape;119;p15"/>
              <p:cNvSpPr/>
              <p:nvPr/>
            </p:nvSpPr>
            <p:spPr>
              <a:xfrm>
                <a:off x="0" y="-1"/>
                <a:ext cx="255744" cy="255744"/>
              </a:xfrm>
              <a:custGeom>
                <a:rect b="b" l="l" r="r" t="t"/>
                <a:pathLst>
                  <a:path extrusionOk="0" h="21600" w="21600">
                    <a:moveTo>
                      <a:pt x="0" y="10800"/>
                    </a:moveTo>
                    <a:lnTo>
                      <a:pt x="296" y="8359"/>
                    </a:lnTo>
                    <a:lnTo>
                      <a:pt x="1036" y="6066"/>
                    </a:lnTo>
                    <a:lnTo>
                      <a:pt x="2293" y="4068"/>
                    </a:lnTo>
                    <a:lnTo>
                      <a:pt x="3921" y="2367"/>
                    </a:lnTo>
                    <a:lnTo>
                      <a:pt x="5992" y="1110"/>
                    </a:lnTo>
                    <a:lnTo>
                      <a:pt x="8285" y="296"/>
                    </a:lnTo>
                    <a:lnTo>
                      <a:pt x="10726" y="0"/>
                    </a:lnTo>
                    <a:lnTo>
                      <a:pt x="13241" y="296"/>
                    </a:lnTo>
                    <a:lnTo>
                      <a:pt x="15460" y="1110"/>
                    </a:lnTo>
                    <a:lnTo>
                      <a:pt x="17532" y="2367"/>
                    </a:lnTo>
                    <a:lnTo>
                      <a:pt x="19159" y="4068"/>
                    </a:lnTo>
                    <a:lnTo>
                      <a:pt x="20416" y="6066"/>
                    </a:lnTo>
                    <a:lnTo>
                      <a:pt x="21304" y="8359"/>
                    </a:lnTo>
                    <a:lnTo>
                      <a:pt x="21600" y="10800"/>
                    </a:lnTo>
                    <a:lnTo>
                      <a:pt x="21304" y="13315"/>
                    </a:lnTo>
                    <a:lnTo>
                      <a:pt x="20416" y="15534"/>
                    </a:lnTo>
                    <a:lnTo>
                      <a:pt x="19159" y="17532"/>
                    </a:lnTo>
                    <a:lnTo>
                      <a:pt x="17532" y="19233"/>
                    </a:lnTo>
                    <a:lnTo>
                      <a:pt x="15460" y="20564"/>
                    </a:lnTo>
                    <a:lnTo>
                      <a:pt x="13241" y="21304"/>
                    </a:lnTo>
                    <a:lnTo>
                      <a:pt x="10726" y="21600"/>
                    </a:lnTo>
                    <a:lnTo>
                      <a:pt x="8285" y="21304"/>
                    </a:lnTo>
                    <a:lnTo>
                      <a:pt x="5992" y="20564"/>
                    </a:lnTo>
                    <a:lnTo>
                      <a:pt x="3921" y="19233"/>
                    </a:lnTo>
                    <a:lnTo>
                      <a:pt x="2293" y="17532"/>
                    </a:lnTo>
                    <a:lnTo>
                      <a:pt x="1036" y="15534"/>
                    </a:lnTo>
                    <a:lnTo>
                      <a:pt x="296" y="13315"/>
                    </a:lnTo>
                    <a:lnTo>
                      <a:pt x="0" y="10800"/>
                    </a:lnTo>
                    <a:close/>
                    <a:moveTo>
                      <a:pt x="7545" y="8951"/>
                    </a:moveTo>
                    <a:lnTo>
                      <a:pt x="7545" y="10504"/>
                    </a:lnTo>
                    <a:lnTo>
                      <a:pt x="8877" y="10504"/>
                    </a:lnTo>
                    <a:lnTo>
                      <a:pt x="8877" y="16496"/>
                    </a:lnTo>
                    <a:lnTo>
                      <a:pt x="7545" y="16496"/>
                    </a:lnTo>
                    <a:lnTo>
                      <a:pt x="7545" y="18049"/>
                    </a:lnTo>
                    <a:lnTo>
                      <a:pt x="13907" y="18049"/>
                    </a:lnTo>
                    <a:lnTo>
                      <a:pt x="13907" y="16496"/>
                    </a:lnTo>
                    <a:lnTo>
                      <a:pt x="12575" y="16496"/>
                    </a:lnTo>
                    <a:lnTo>
                      <a:pt x="12575" y="10504"/>
                    </a:lnTo>
                    <a:lnTo>
                      <a:pt x="13907" y="10504"/>
                    </a:lnTo>
                    <a:lnTo>
                      <a:pt x="13907" y="8951"/>
                    </a:lnTo>
                    <a:lnTo>
                      <a:pt x="7545" y="8951"/>
                    </a:lnTo>
                    <a:close/>
                    <a:moveTo>
                      <a:pt x="8507" y="5844"/>
                    </a:moveTo>
                    <a:lnTo>
                      <a:pt x="8655" y="6805"/>
                    </a:lnTo>
                    <a:lnTo>
                      <a:pt x="9173" y="7471"/>
                    </a:lnTo>
                    <a:lnTo>
                      <a:pt x="9838" y="7989"/>
                    </a:lnTo>
                    <a:lnTo>
                      <a:pt x="10726" y="8137"/>
                    </a:lnTo>
                    <a:lnTo>
                      <a:pt x="11614" y="7989"/>
                    </a:lnTo>
                    <a:lnTo>
                      <a:pt x="12353" y="7471"/>
                    </a:lnTo>
                    <a:lnTo>
                      <a:pt x="12871" y="6805"/>
                    </a:lnTo>
                    <a:lnTo>
                      <a:pt x="13019" y="5844"/>
                    </a:lnTo>
                    <a:lnTo>
                      <a:pt x="12871" y="4956"/>
                    </a:lnTo>
                    <a:lnTo>
                      <a:pt x="12353" y="4290"/>
                    </a:lnTo>
                    <a:lnTo>
                      <a:pt x="11614" y="3773"/>
                    </a:lnTo>
                    <a:lnTo>
                      <a:pt x="10726" y="3625"/>
                    </a:lnTo>
                    <a:lnTo>
                      <a:pt x="9838" y="3773"/>
                    </a:lnTo>
                    <a:lnTo>
                      <a:pt x="9173" y="4290"/>
                    </a:lnTo>
                    <a:lnTo>
                      <a:pt x="8655" y="4956"/>
                    </a:lnTo>
                    <a:lnTo>
                      <a:pt x="8507" y="5844"/>
                    </a:lnTo>
                    <a:close/>
                  </a:path>
                </a:pathLst>
              </a:custGeom>
              <a:solidFill>
                <a:srgbClr val="FF7800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15"/>
              <p:cNvSpPr txBox="1"/>
              <p:nvPr/>
            </p:nvSpPr>
            <p:spPr>
              <a:xfrm>
                <a:off x="360520" y="72028"/>
                <a:ext cx="2817900" cy="61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Meer weten?</a:t>
                </a:r>
                <a:b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 naar dia </a:t>
                </a:r>
                <a:r>
                  <a:rPr b="1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‘Instructie dia: YouTube links’</a:t>
                </a: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open deze in de diavoorstelling en klik op de gewenste video link.</a:t>
                </a:r>
                <a:endParaRPr/>
              </a:p>
            </p:txBody>
          </p:sp>
          <p:cxnSp>
            <p:nvCxnSpPr>
              <p:cNvPr id="121" name="Google Shape;121;p15"/>
              <p:cNvCxnSpPr/>
              <p:nvPr/>
            </p:nvCxnSpPr>
            <p:spPr>
              <a:xfrm>
                <a:off x="498" y="795662"/>
                <a:ext cx="3177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122" name="Google Shape;122;p15"/>
            <p:cNvSpPr txBox="1"/>
            <p:nvPr/>
          </p:nvSpPr>
          <p:spPr>
            <a:xfrm>
              <a:off x="18202" y="0"/>
              <a:ext cx="3176100" cy="18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TEKST NIVEAUS KIEZEN</a:t>
              </a:r>
              <a:endParaRPr/>
            </a:p>
          </p:txBody>
        </p:sp>
        <p:grpSp>
          <p:nvGrpSpPr>
            <p:cNvPr id="123" name="Google Shape;123;p15"/>
            <p:cNvGrpSpPr/>
            <p:nvPr/>
          </p:nvGrpSpPr>
          <p:grpSpPr>
            <a:xfrm>
              <a:off x="12539" y="1716583"/>
              <a:ext cx="261000" cy="259800"/>
              <a:chOff x="-1" y="-1"/>
              <a:chExt cx="261000" cy="259800"/>
            </a:xfrm>
          </p:grpSpPr>
          <p:sp>
            <p:nvSpPr>
              <p:cNvPr id="124" name="Google Shape;124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/>
              </a:p>
            </p:txBody>
          </p:sp>
        </p:grpSp>
        <p:cxnSp>
          <p:nvCxnSpPr>
            <p:cNvPr id="126" name="Google Shape;126;p15"/>
            <p:cNvCxnSpPr/>
            <p:nvPr/>
          </p:nvCxnSpPr>
          <p:spPr>
            <a:xfrm>
              <a:off x="18200" y="240508"/>
              <a:ext cx="3176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127" name="Google Shape;127;p15"/>
            <p:cNvGrpSpPr/>
            <p:nvPr/>
          </p:nvGrpSpPr>
          <p:grpSpPr>
            <a:xfrm>
              <a:off x="-1" y="346852"/>
              <a:ext cx="2933898" cy="558892"/>
              <a:chOff x="0" y="0"/>
              <a:chExt cx="2933898" cy="558892"/>
            </a:xfrm>
          </p:grpSpPr>
          <p:grpSp>
            <p:nvGrpSpPr>
              <p:cNvPr id="128" name="Google Shape;128;p15"/>
              <p:cNvGrpSpPr/>
              <p:nvPr/>
            </p:nvGrpSpPr>
            <p:grpSpPr>
              <a:xfrm>
                <a:off x="93760" y="0"/>
                <a:ext cx="325200" cy="184200"/>
                <a:chOff x="-1" y="0"/>
                <a:chExt cx="325200" cy="184200"/>
              </a:xfrm>
            </p:grpSpPr>
            <p:sp>
              <p:nvSpPr>
                <p:cNvPr id="129" name="Google Shape;129;p15"/>
                <p:cNvSpPr/>
                <p:nvPr/>
              </p:nvSpPr>
              <p:spPr>
                <a:xfrm>
                  <a:off x="-1" y="0"/>
                  <a:ext cx="325200" cy="1842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BFBFB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alibri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" name="Google Shape;130;p15"/>
                <p:cNvSpPr txBox="1"/>
                <p:nvPr/>
              </p:nvSpPr>
              <p:spPr>
                <a:xfrm>
                  <a:off x="-1" y="28529"/>
                  <a:ext cx="325200" cy="12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C00000"/>
                    </a:buClr>
                    <a:buSzPts val="800"/>
                    <a:buFont typeface="Arial"/>
                    <a:buNone/>
                  </a:pPr>
                  <a:r>
                    <a:rPr b="0" i="0" lang="en-US" sz="800" u="none" cap="none" strike="noStrike">
                      <a:solidFill>
                        <a:srgbClr val="C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Start</a:t>
                  </a:r>
                  <a:endParaRPr/>
                </a:p>
              </p:txBody>
            </p:sp>
          </p:grpSp>
          <p:cxnSp>
            <p:nvCxnSpPr>
              <p:cNvPr id="131" name="Google Shape;131;p15"/>
              <p:cNvCxnSpPr/>
              <p:nvPr/>
            </p:nvCxnSpPr>
            <p:spPr>
              <a:xfrm>
                <a:off x="418934" y="184058"/>
                <a:ext cx="1029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FBFB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32" name="Google Shape;132;p15"/>
              <p:cNvCxnSpPr/>
              <p:nvPr/>
            </p:nvCxnSpPr>
            <p:spPr>
              <a:xfrm>
                <a:off x="0" y="184058"/>
                <a:ext cx="1023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FBFB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133" name="Google Shape;133;p15"/>
              <p:cNvSpPr/>
              <p:nvPr/>
            </p:nvSpPr>
            <p:spPr>
              <a:xfrm>
                <a:off x="97921" y="166378"/>
                <a:ext cx="317100" cy="48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4" name="Google Shape;134;p15"/>
              <p:cNvGrpSpPr/>
              <p:nvPr/>
            </p:nvGrpSpPr>
            <p:grpSpPr>
              <a:xfrm>
                <a:off x="312860" y="264515"/>
                <a:ext cx="137169" cy="108008"/>
                <a:chOff x="-71" y="0"/>
                <a:chExt cx="137169" cy="108008"/>
              </a:xfrm>
            </p:grpSpPr>
            <p:grpSp>
              <p:nvGrpSpPr>
                <p:cNvPr id="135" name="Google Shape;135;p15"/>
                <p:cNvGrpSpPr/>
                <p:nvPr/>
              </p:nvGrpSpPr>
              <p:grpSpPr>
                <a:xfrm>
                  <a:off x="-2" y="0"/>
                  <a:ext cx="137100" cy="108008"/>
                  <a:chOff x="-1" y="0"/>
                  <a:chExt cx="137100" cy="108008"/>
                </a:xfrm>
              </p:grpSpPr>
              <p:cxnSp>
                <p:nvCxnSpPr>
                  <p:cNvPr id="136" name="Google Shape;136;p15"/>
                  <p:cNvCxnSpPr/>
                  <p:nvPr/>
                </p:nvCxnSpPr>
                <p:spPr>
                  <a:xfrm>
                    <a:off x="-1" y="0"/>
                    <a:ext cx="1371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37" name="Google Shape;137;p15"/>
                  <p:cNvCxnSpPr/>
                  <p:nvPr/>
                </p:nvCxnSpPr>
                <p:spPr>
                  <a:xfrm>
                    <a:off x="-1" y="108008"/>
                    <a:ext cx="1371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38" name="Google Shape;138;p15"/>
                  <p:cNvCxnSpPr/>
                  <p:nvPr/>
                </p:nvCxnSpPr>
                <p:spPr>
                  <a:xfrm>
                    <a:off x="73363" y="81006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39" name="Google Shape;139;p15"/>
                  <p:cNvCxnSpPr/>
                  <p:nvPr/>
                </p:nvCxnSpPr>
                <p:spPr>
                  <a:xfrm>
                    <a:off x="73363" y="54004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40" name="Google Shape;140;p15"/>
                  <p:cNvCxnSpPr/>
                  <p:nvPr/>
                </p:nvCxnSpPr>
                <p:spPr>
                  <a:xfrm>
                    <a:off x="73363" y="27002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grpSp>
              <p:nvGrpSpPr>
                <p:cNvPr id="141" name="Google Shape;141;p15"/>
                <p:cNvGrpSpPr/>
                <p:nvPr/>
              </p:nvGrpSpPr>
              <p:grpSpPr>
                <a:xfrm>
                  <a:off x="-71" y="26196"/>
                  <a:ext cx="66918" cy="54600"/>
                  <a:chOff x="-123" y="0"/>
                  <a:chExt cx="66918" cy="54600"/>
                </a:xfrm>
              </p:grpSpPr>
              <p:sp>
                <p:nvSpPr>
                  <p:cNvPr id="142" name="Google Shape;142;p15"/>
                  <p:cNvSpPr/>
                  <p:nvPr/>
                </p:nvSpPr>
                <p:spPr>
                  <a:xfrm flipH="1">
                    <a:off x="-123" y="17566"/>
                    <a:ext cx="50100" cy="19500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3" name="Google Shape;143;p15"/>
                  <p:cNvSpPr/>
                  <p:nvPr/>
                </p:nvSpPr>
                <p:spPr>
                  <a:xfrm>
                    <a:off x="12195" y="0"/>
                    <a:ext cx="54600" cy="54600"/>
                  </a:xfrm>
                  <a:prstGeom prst="chevron">
                    <a:avLst>
                      <a:gd fmla="val 47962" name="adj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4" name="Google Shape;144;p15"/>
              <p:cNvGrpSpPr/>
              <p:nvPr/>
            </p:nvGrpSpPr>
            <p:grpSpPr>
              <a:xfrm>
                <a:off x="70024" y="264515"/>
                <a:ext cx="137125" cy="108008"/>
                <a:chOff x="-27" y="0"/>
                <a:chExt cx="137125" cy="108008"/>
              </a:xfrm>
            </p:grpSpPr>
            <p:grpSp>
              <p:nvGrpSpPr>
                <p:cNvPr id="145" name="Google Shape;145;p15"/>
                <p:cNvGrpSpPr/>
                <p:nvPr/>
              </p:nvGrpSpPr>
              <p:grpSpPr>
                <a:xfrm>
                  <a:off x="-2" y="0"/>
                  <a:ext cx="137100" cy="108008"/>
                  <a:chOff x="-1" y="0"/>
                  <a:chExt cx="137100" cy="108008"/>
                </a:xfrm>
              </p:grpSpPr>
              <p:cxnSp>
                <p:nvCxnSpPr>
                  <p:cNvPr id="146" name="Google Shape;146;p15"/>
                  <p:cNvCxnSpPr/>
                  <p:nvPr/>
                </p:nvCxnSpPr>
                <p:spPr>
                  <a:xfrm>
                    <a:off x="-1" y="0"/>
                    <a:ext cx="1371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47" name="Google Shape;147;p15"/>
                  <p:cNvCxnSpPr/>
                  <p:nvPr/>
                </p:nvCxnSpPr>
                <p:spPr>
                  <a:xfrm>
                    <a:off x="-1" y="108008"/>
                    <a:ext cx="1371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48" name="Google Shape;148;p15"/>
                  <p:cNvCxnSpPr/>
                  <p:nvPr/>
                </p:nvCxnSpPr>
                <p:spPr>
                  <a:xfrm>
                    <a:off x="73363" y="81006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49" name="Google Shape;149;p15"/>
                  <p:cNvCxnSpPr/>
                  <p:nvPr/>
                </p:nvCxnSpPr>
                <p:spPr>
                  <a:xfrm>
                    <a:off x="73363" y="54004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150" name="Google Shape;150;p15"/>
                  <p:cNvCxnSpPr/>
                  <p:nvPr/>
                </p:nvCxnSpPr>
                <p:spPr>
                  <a:xfrm>
                    <a:off x="73363" y="27002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grpSp>
              <p:nvGrpSpPr>
                <p:cNvPr id="151" name="Google Shape;151;p15"/>
                <p:cNvGrpSpPr/>
                <p:nvPr/>
              </p:nvGrpSpPr>
              <p:grpSpPr>
                <a:xfrm>
                  <a:off x="-27" y="26196"/>
                  <a:ext cx="66918" cy="54600"/>
                  <a:chOff x="-78" y="0"/>
                  <a:chExt cx="66918" cy="54600"/>
                </a:xfrm>
              </p:grpSpPr>
              <p:sp>
                <p:nvSpPr>
                  <p:cNvPr id="152" name="Google Shape;152;p15"/>
                  <p:cNvSpPr/>
                  <p:nvPr/>
                </p:nvSpPr>
                <p:spPr>
                  <a:xfrm>
                    <a:off x="16740" y="17566"/>
                    <a:ext cx="50100" cy="19500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" name="Google Shape;153;p15"/>
                  <p:cNvSpPr/>
                  <p:nvPr/>
                </p:nvSpPr>
                <p:spPr>
                  <a:xfrm flipH="1">
                    <a:off x="-78" y="0"/>
                    <a:ext cx="54600" cy="54600"/>
                  </a:xfrm>
                  <a:prstGeom prst="chevron">
                    <a:avLst>
                      <a:gd fmla="val 47962" name="adj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cxnSp>
            <p:nvCxnSpPr>
              <p:cNvPr id="154" name="Google Shape;154;p15"/>
              <p:cNvCxnSpPr/>
              <p:nvPr/>
            </p:nvCxnSpPr>
            <p:spPr>
              <a:xfrm flipH="1" rot="10800000">
                <a:off x="221756" y="116701"/>
                <a:ext cx="532200" cy="139200"/>
              </a:xfrm>
              <a:prstGeom prst="straightConnector1">
                <a:avLst/>
              </a:prstGeom>
              <a:noFill/>
              <a:ln cap="rnd" cmpd="sng" w="19050">
                <a:solidFill>
                  <a:schemeClr val="accent1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cxnSp>
            <p:nvCxnSpPr>
              <p:cNvPr id="155" name="Google Shape;155;p15"/>
              <p:cNvCxnSpPr/>
              <p:nvPr/>
            </p:nvCxnSpPr>
            <p:spPr>
              <a:xfrm>
                <a:off x="458047" y="263194"/>
                <a:ext cx="291600" cy="174300"/>
              </a:xfrm>
              <a:prstGeom prst="straightConnector1">
                <a:avLst/>
              </a:prstGeom>
              <a:noFill/>
              <a:ln cap="rnd" cmpd="sng" w="19050">
                <a:solidFill>
                  <a:schemeClr val="accent1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grpSp>
            <p:nvGrpSpPr>
              <p:cNvPr id="156" name="Google Shape;156;p15"/>
              <p:cNvGrpSpPr/>
              <p:nvPr/>
            </p:nvGrpSpPr>
            <p:grpSpPr>
              <a:xfrm>
                <a:off x="747039" y="1496"/>
                <a:ext cx="268800" cy="248400"/>
                <a:chOff x="0" y="-1"/>
                <a:chExt cx="268800" cy="248400"/>
              </a:xfrm>
            </p:grpSpPr>
            <p:sp>
              <p:nvSpPr>
                <p:cNvPr id="157" name="Google Shape;157;p15"/>
                <p:cNvSpPr/>
                <p:nvPr/>
              </p:nvSpPr>
              <p:spPr>
                <a:xfrm>
                  <a:off x="0" y="-1"/>
                  <a:ext cx="268800" cy="2484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BFBFB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58" name="Google Shape;158;p15"/>
                <p:cNvGrpSpPr/>
                <p:nvPr/>
              </p:nvGrpSpPr>
              <p:grpSpPr>
                <a:xfrm>
                  <a:off x="43069" y="52310"/>
                  <a:ext cx="182700" cy="143759"/>
                  <a:chOff x="0" y="0"/>
                  <a:chExt cx="182700" cy="143759"/>
                </a:xfrm>
              </p:grpSpPr>
              <p:grpSp>
                <p:nvGrpSpPr>
                  <p:cNvPr id="159" name="Google Shape;159;p15"/>
                  <p:cNvGrpSpPr/>
                  <p:nvPr/>
                </p:nvGrpSpPr>
                <p:grpSpPr>
                  <a:xfrm>
                    <a:off x="0" y="0"/>
                    <a:ext cx="182700" cy="143759"/>
                    <a:chOff x="0" y="0"/>
                    <a:chExt cx="182700" cy="143759"/>
                  </a:xfrm>
                </p:grpSpPr>
                <p:cxnSp>
                  <p:nvCxnSpPr>
                    <p:cNvPr id="160" name="Google Shape;160;p15"/>
                    <p:cNvCxnSpPr/>
                    <p:nvPr/>
                  </p:nvCxnSpPr>
                  <p:spPr>
                    <a:xfrm>
                      <a:off x="0" y="0"/>
                      <a:ext cx="1827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61" name="Google Shape;161;p15"/>
                    <p:cNvCxnSpPr/>
                    <p:nvPr/>
                  </p:nvCxnSpPr>
                  <p:spPr>
                    <a:xfrm>
                      <a:off x="0" y="143759"/>
                      <a:ext cx="1827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62" name="Google Shape;162;p15"/>
                    <p:cNvCxnSpPr/>
                    <p:nvPr/>
                  </p:nvCxnSpPr>
                  <p:spPr>
                    <a:xfrm>
                      <a:off x="97647" y="10782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63" name="Google Shape;163;p15"/>
                    <p:cNvCxnSpPr/>
                    <p:nvPr/>
                  </p:nvCxnSpPr>
                  <p:spPr>
                    <a:xfrm>
                      <a:off x="97647" y="7188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64" name="Google Shape;164;p15"/>
                    <p:cNvCxnSpPr/>
                    <p:nvPr/>
                  </p:nvCxnSpPr>
                  <p:spPr>
                    <a:xfrm>
                      <a:off x="97647" y="3594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165" name="Google Shape;165;p15"/>
                  <p:cNvGrpSpPr/>
                  <p:nvPr/>
                </p:nvGrpSpPr>
                <p:grpSpPr>
                  <a:xfrm>
                    <a:off x="37" y="34868"/>
                    <a:ext cx="88914" cy="72600"/>
                    <a:chOff x="-32" y="0"/>
                    <a:chExt cx="88914" cy="72600"/>
                  </a:xfrm>
                </p:grpSpPr>
                <p:sp>
                  <p:nvSpPr>
                    <p:cNvPr id="166" name="Google Shape;166;p15"/>
                    <p:cNvSpPr/>
                    <p:nvPr/>
                  </p:nvSpPr>
                  <p:spPr>
                    <a:xfrm>
                      <a:off x="22282" y="23381"/>
                      <a:ext cx="66600" cy="25800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67" name="Google Shape;167;p15"/>
                    <p:cNvSpPr/>
                    <p:nvPr/>
                  </p:nvSpPr>
                  <p:spPr>
                    <a:xfrm flipH="1">
                      <a:off x="-32" y="0"/>
                      <a:ext cx="72600" cy="72600"/>
                    </a:xfrm>
                    <a:prstGeom prst="chevron">
                      <a:avLst>
                        <a:gd fmla="val 47962" name="adj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168" name="Google Shape;168;p15"/>
              <p:cNvGrpSpPr/>
              <p:nvPr/>
            </p:nvGrpSpPr>
            <p:grpSpPr>
              <a:xfrm>
                <a:off x="747039" y="310492"/>
                <a:ext cx="268800" cy="248400"/>
                <a:chOff x="0" y="-1"/>
                <a:chExt cx="268800" cy="248400"/>
              </a:xfrm>
            </p:grpSpPr>
            <p:sp>
              <p:nvSpPr>
                <p:cNvPr id="169" name="Google Shape;169;p15"/>
                <p:cNvSpPr/>
                <p:nvPr/>
              </p:nvSpPr>
              <p:spPr>
                <a:xfrm>
                  <a:off x="0" y="-1"/>
                  <a:ext cx="268800" cy="2484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BFBFB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70" name="Google Shape;170;p15"/>
                <p:cNvGrpSpPr/>
                <p:nvPr/>
              </p:nvGrpSpPr>
              <p:grpSpPr>
                <a:xfrm>
                  <a:off x="43057" y="52310"/>
                  <a:ext cx="182712" cy="143759"/>
                  <a:chOff x="-12" y="0"/>
                  <a:chExt cx="182712" cy="143759"/>
                </a:xfrm>
              </p:grpSpPr>
              <p:grpSp>
                <p:nvGrpSpPr>
                  <p:cNvPr id="171" name="Google Shape;171;p15"/>
                  <p:cNvGrpSpPr/>
                  <p:nvPr/>
                </p:nvGrpSpPr>
                <p:grpSpPr>
                  <a:xfrm>
                    <a:off x="0" y="0"/>
                    <a:ext cx="182700" cy="143759"/>
                    <a:chOff x="0" y="0"/>
                    <a:chExt cx="182700" cy="143759"/>
                  </a:xfrm>
                </p:grpSpPr>
                <p:cxnSp>
                  <p:nvCxnSpPr>
                    <p:cNvPr id="172" name="Google Shape;172;p15"/>
                    <p:cNvCxnSpPr/>
                    <p:nvPr/>
                  </p:nvCxnSpPr>
                  <p:spPr>
                    <a:xfrm>
                      <a:off x="0" y="0"/>
                      <a:ext cx="1827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73" name="Google Shape;173;p15"/>
                    <p:cNvCxnSpPr/>
                    <p:nvPr/>
                  </p:nvCxnSpPr>
                  <p:spPr>
                    <a:xfrm>
                      <a:off x="0" y="143759"/>
                      <a:ext cx="1827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74" name="Google Shape;174;p15"/>
                    <p:cNvCxnSpPr/>
                    <p:nvPr/>
                  </p:nvCxnSpPr>
                  <p:spPr>
                    <a:xfrm>
                      <a:off x="97647" y="10782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75" name="Google Shape;175;p15"/>
                    <p:cNvCxnSpPr/>
                    <p:nvPr/>
                  </p:nvCxnSpPr>
                  <p:spPr>
                    <a:xfrm>
                      <a:off x="97647" y="7188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176" name="Google Shape;176;p15"/>
                    <p:cNvCxnSpPr/>
                    <p:nvPr/>
                  </p:nvCxnSpPr>
                  <p:spPr>
                    <a:xfrm>
                      <a:off x="97647" y="3594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177" name="Google Shape;177;p15"/>
                  <p:cNvGrpSpPr/>
                  <p:nvPr/>
                </p:nvGrpSpPr>
                <p:grpSpPr>
                  <a:xfrm>
                    <a:off x="-12" y="34868"/>
                    <a:ext cx="88913" cy="72600"/>
                    <a:chOff x="-81" y="0"/>
                    <a:chExt cx="88913" cy="72600"/>
                  </a:xfrm>
                </p:grpSpPr>
                <p:sp>
                  <p:nvSpPr>
                    <p:cNvPr id="178" name="Google Shape;178;p15"/>
                    <p:cNvSpPr/>
                    <p:nvPr/>
                  </p:nvSpPr>
                  <p:spPr>
                    <a:xfrm flipH="1">
                      <a:off x="-81" y="23381"/>
                      <a:ext cx="66600" cy="25800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79" name="Google Shape;179;p15"/>
                    <p:cNvSpPr/>
                    <p:nvPr/>
                  </p:nvSpPr>
                  <p:spPr>
                    <a:xfrm>
                      <a:off x="16232" y="0"/>
                      <a:ext cx="72600" cy="72600"/>
                    </a:xfrm>
                    <a:prstGeom prst="chevron">
                      <a:avLst>
                        <a:gd fmla="val 47962" name="adj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sp>
            <p:nvSpPr>
              <p:cNvPr id="180" name="Google Shape;180;p15"/>
              <p:cNvSpPr txBox="1"/>
              <p:nvPr/>
            </p:nvSpPr>
            <p:spPr>
              <a:xfrm>
                <a:off x="1103898" y="45360"/>
                <a:ext cx="18300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Tekstniveau omhoog</a:t>
                </a:r>
                <a:endParaRPr/>
              </a:p>
            </p:txBody>
          </p:sp>
          <p:sp>
            <p:nvSpPr>
              <p:cNvPr id="181" name="Google Shape;181;p15"/>
              <p:cNvSpPr txBox="1"/>
              <p:nvPr/>
            </p:nvSpPr>
            <p:spPr>
              <a:xfrm>
                <a:off x="1103898" y="348369"/>
                <a:ext cx="16632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Tekstniveau omlaag</a:t>
                </a:r>
                <a:endParaRPr/>
              </a:p>
            </p:txBody>
          </p:sp>
        </p:grpSp>
        <p:cxnSp>
          <p:nvCxnSpPr>
            <p:cNvPr id="182" name="Google Shape;182;p15"/>
            <p:cNvCxnSpPr/>
            <p:nvPr/>
          </p:nvCxnSpPr>
          <p:spPr>
            <a:xfrm>
              <a:off x="18200" y="1018371"/>
              <a:ext cx="3176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83" name="Google Shape;183;p15"/>
            <p:cNvSpPr txBox="1"/>
            <p:nvPr/>
          </p:nvSpPr>
          <p:spPr>
            <a:xfrm>
              <a:off x="378222" y="1762014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71450" lvl="0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/>
            </a:p>
          </p:txBody>
        </p:sp>
        <p:grpSp>
          <p:nvGrpSpPr>
            <p:cNvPr id="184" name="Google Shape;184;p15"/>
            <p:cNvGrpSpPr/>
            <p:nvPr/>
          </p:nvGrpSpPr>
          <p:grpSpPr>
            <a:xfrm>
              <a:off x="12539" y="2088504"/>
              <a:ext cx="261000" cy="259800"/>
              <a:chOff x="-1" y="-1"/>
              <a:chExt cx="261000" cy="259800"/>
            </a:xfrm>
          </p:grpSpPr>
          <p:sp>
            <p:nvSpPr>
              <p:cNvPr id="185" name="Google Shape;185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/>
              </a:p>
            </p:txBody>
          </p:sp>
        </p:grpSp>
        <p:sp>
          <p:nvSpPr>
            <p:cNvPr id="187" name="Google Shape;187;p15"/>
            <p:cNvSpPr txBox="1"/>
            <p:nvPr/>
          </p:nvSpPr>
          <p:spPr>
            <a:xfrm>
              <a:off x="378222" y="2133935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80975" lvl="1" marL="3619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0"/>
                <a:buFont typeface="Courier New"/>
                <a:buChar char="o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grpSp>
          <p:nvGrpSpPr>
            <p:cNvPr id="188" name="Google Shape;188;p15"/>
            <p:cNvGrpSpPr/>
            <p:nvPr/>
          </p:nvGrpSpPr>
          <p:grpSpPr>
            <a:xfrm>
              <a:off x="12539" y="2462680"/>
              <a:ext cx="261000" cy="259800"/>
              <a:chOff x="-1" y="-1"/>
              <a:chExt cx="261000" cy="259800"/>
            </a:xfrm>
          </p:grpSpPr>
          <p:sp>
            <p:nvSpPr>
              <p:cNvPr id="189" name="Google Shape;189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/>
              </a:p>
            </p:txBody>
          </p:sp>
        </p:grpSp>
        <p:sp>
          <p:nvSpPr>
            <p:cNvPr id="191" name="Google Shape;191;p15"/>
            <p:cNvSpPr txBox="1"/>
            <p:nvPr/>
          </p:nvSpPr>
          <p:spPr>
            <a:xfrm>
              <a:off x="378222" y="2508111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80975" lvl="2" marL="542925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entury Gothic"/>
                <a:buChar char="-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grpSp>
          <p:nvGrpSpPr>
            <p:cNvPr id="192" name="Google Shape;192;p15"/>
            <p:cNvGrpSpPr/>
            <p:nvPr/>
          </p:nvGrpSpPr>
          <p:grpSpPr>
            <a:xfrm>
              <a:off x="12539" y="2835325"/>
              <a:ext cx="261000" cy="259800"/>
              <a:chOff x="-1" y="-1"/>
              <a:chExt cx="261000" cy="259800"/>
            </a:xfrm>
          </p:grpSpPr>
          <p:sp>
            <p:nvSpPr>
              <p:cNvPr id="193" name="Google Shape;193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/>
              </a:p>
            </p:txBody>
          </p:sp>
        </p:grpSp>
        <p:sp>
          <p:nvSpPr>
            <p:cNvPr id="195" name="Google Shape;195;p15"/>
            <p:cNvSpPr txBox="1"/>
            <p:nvPr/>
          </p:nvSpPr>
          <p:spPr>
            <a:xfrm>
              <a:off x="378222" y="2880756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grpSp>
          <p:nvGrpSpPr>
            <p:cNvPr id="196" name="Google Shape;196;p15"/>
            <p:cNvGrpSpPr/>
            <p:nvPr/>
          </p:nvGrpSpPr>
          <p:grpSpPr>
            <a:xfrm>
              <a:off x="12539" y="3218931"/>
              <a:ext cx="261000" cy="259800"/>
              <a:chOff x="-1" y="-1"/>
              <a:chExt cx="261000" cy="259800"/>
            </a:xfrm>
          </p:grpSpPr>
          <p:sp>
            <p:nvSpPr>
              <p:cNvPr id="197" name="Google Shape;197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</a:t>
                </a:r>
                <a:endParaRPr/>
              </a:p>
            </p:txBody>
          </p:sp>
        </p:grpSp>
        <p:sp>
          <p:nvSpPr>
            <p:cNvPr id="199" name="Google Shape;199;p15"/>
            <p:cNvSpPr txBox="1"/>
            <p:nvPr/>
          </p:nvSpPr>
          <p:spPr>
            <a:xfrm>
              <a:off x="378222" y="3264362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Kopje</a:t>
              </a:r>
              <a:endParaRPr/>
            </a:p>
          </p:txBody>
        </p:sp>
        <p:sp>
          <p:nvSpPr>
            <p:cNvPr id="200" name="Google Shape;200;p15"/>
            <p:cNvSpPr txBox="1"/>
            <p:nvPr/>
          </p:nvSpPr>
          <p:spPr>
            <a:xfrm>
              <a:off x="16748" y="1137098"/>
              <a:ext cx="3177900" cy="4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Gebruik, onder de tab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de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zoals hierboven aangegeven, om een tekst niveau te kiezen. Kies uit:</a:t>
              </a:r>
              <a:endParaRPr/>
            </a:p>
          </p:txBody>
        </p:sp>
      </p:grpSp>
      <p:grpSp>
        <p:nvGrpSpPr>
          <p:cNvPr id="201" name="Google Shape;201;p15"/>
          <p:cNvGrpSpPr/>
          <p:nvPr/>
        </p:nvGrpSpPr>
        <p:grpSpPr>
          <a:xfrm>
            <a:off x="12391599" y="1125"/>
            <a:ext cx="3183583" cy="5339131"/>
            <a:chOff x="-1" y="0"/>
            <a:chExt cx="3183583" cy="5339131"/>
          </a:xfrm>
        </p:grpSpPr>
        <p:grpSp>
          <p:nvGrpSpPr>
            <p:cNvPr id="202" name="Google Shape;202;p15"/>
            <p:cNvGrpSpPr/>
            <p:nvPr/>
          </p:nvGrpSpPr>
          <p:grpSpPr>
            <a:xfrm>
              <a:off x="5162" y="4555858"/>
              <a:ext cx="3178420" cy="783273"/>
              <a:chOff x="0" y="0"/>
              <a:chExt cx="3178420" cy="783273"/>
            </a:xfrm>
          </p:grpSpPr>
          <p:sp>
            <p:nvSpPr>
              <p:cNvPr id="203" name="Google Shape;203;p15"/>
              <p:cNvSpPr/>
              <p:nvPr/>
            </p:nvSpPr>
            <p:spPr>
              <a:xfrm>
                <a:off x="0" y="0"/>
                <a:ext cx="255744" cy="255744"/>
              </a:xfrm>
              <a:custGeom>
                <a:rect b="b" l="l" r="r" t="t"/>
                <a:pathLst>
                  <a:path extrusionOk="0" h="21600" w="21600">
                    <a:moveTo>
                      <a:pt x="0" y="10800"/>
                    </a:moveTo>
                    <a:lnTo>
                      <a:pt x="296" y="8359"/>
                    </a:lnTo>
                    <a:lnTo>
                      <a:pt x="1036" y="6066"/>
                    </a:lnTo>
                    <a:lnTo>
                      <a:pt x="2293" y="4068"/>
                    </a:lnTo>
                    <a:lnTo>
                      <a:pt x="3921" y="2367"/>
                    </a:lnTo>
                    <a:lnTo>
                      <a:pt x="5992" y="1110"/>
                    </a:lnTo>
                    <a:lnTo>
                      <a:pt x="8285" y="296"/>
                    </a:lnTo>
                    <a:lnTo>
                      <a:pt x="10726" y="0"/>
                    </a:lnTo>
                    <a:lnTo>
                      <a:pt x="13241" y="296"/>
                    </a:lnTo>
                    <a:lnTo>
                      <a:pt x="15460" y="1110"/>
                    </a:lnTo>
                    <a:lnTo>
                      <a:pt x="17532" y="2367"/>
                    </a:lnTo>
                    <a:lnTo>
                      <a:pt x="19159" y="4068"/>
                    </a:lnTo>
                    <a:lnTo>
                      <a:pt x="20416" y="6066"/>
                    </a:lnTo>
                    <a:lnTo>
                      <a:pt x="21304" y="8359"/>
                    </a:lnTo>
                    <a:lnTo>
                      <a:pt x="21600" y="10800"/>
                    </a:lnTo>
                    <a:lnTo>
                      <a:pt x="21304" y="13315"/>
                    </a:lnTo>
                    <a:lnTo>
                      <a:pt x="20416" y="15534"/>
                    </a:lnTo>
                    <a:lnTo>
                      <a:pt x="19159" y="17532"/>
                    </a:lnTo>
                    <a:lnTo>
                      <a:pt x="17532" y="19233"/>
                    </a:lnTo>
                    <a:lnTo>
                      <a:pt x="15460" y="20564"/>
                    </a:lnTo>
                    <a:lnTo>
                      <a:pt x="13241" y="21304"/>
                    </a:lnTo>
                    <a:lnTo>
                      <a:pt x="10726" y="21600"/>
                    </a:lnTo>
                    <a:lnTo>
                      <a:pt x="8285" y="21304"/>
                    </a:lnTo>
                    <a:lnTo>
                      <a:pt x="5992" y="20564"/>
                    </a:lnTo>
                    <a:lnTo>
                      <a:pt x="3921" y="19233"/>
                    </a:lnTo>
                    <a:lnTo>
                      <a:pt x="2293" y="17532"/>
                    </a:lnTo>
                    <a:lnTo>
                      <a:pt x="1036" y="15534"/>
                    </a:lnTo>
                    <a:lnTo>
                      <a:pt x="296" y="13315"/>
                    </a:lnTo>
                    <a:lnTo>
                      <a:pt x="0" y="10800"/>
                    </a:lnTo>
                    <a:close/>
                    <a:moveTo>
                      <a:pt x="7545" y="8951"/>
                    </a:moveTo>
                    <a:lnTo>
                      <a:pt x="7545" y="10504"/>
                    </a:lnTo>
                    <a:lnTo>
                      <a:pt x="8877" y="10504"/>
                    </a:lnTo>
                    <a:lnTo>
                      <a:pt x="8877" y="16496"/>
                    </a:lnTo>
                    <a:lnTo>
                      <a:pt x="7545" y="16496"/>
                    </a:lnTo>
                    <a:lnTo>
                      <a:pt x="7545" y="18049"/>
                    </a:lnTo>
                    <a:lnTo>
                      <a:pt x="13907" y="18049"/>
                    </a:lnTo>
                    <a:lnTo>
                      <a:pt x="13907" y="16496"/>
                    </a:lnTo>
                    <a:lnTo>
                      <a:pt x="12575" y="16496"/>
                    </a:lnTo>
                    <a:lnTo>
                      <a:pt x="12575" y="10504"/>
                    </a:lnTo>
                    <a:lnTo>
                      <a:pt x="13907" y="10504"/>
                    </a:lnTo>
                    <a:lnTo>
                      <a:pt x="13907" y="8951"/>
                    </a:lnTo>
                    <a:lnTo>
                      <a:pt x="7545" y="8951"/>
                    </a:lnTo>
                    <a:close/>
                    <a:moveTo>
                      <a:pt x="8507" y="5844"/>
                    </a:moveTo>
                    <a:lnTo>
                      <a:pt x="8655" y="6805"/>
                    </a:lnTo>
                    <a:lnTo>
                      <a:pt x="9173" y="7471"/>
                    </a:lnTo>
                    <a:lnTo>
                      <a:pt x="9838" y="7989"/>
                    </a:lnTo>
                    <a:lnTo>
                      <a:pt x="10726" y="8137"/>
                    </a:lnTo>
                    <a:lnTo>
                      <a:pt x="11614" y="7989"/>
                    </a:lnTo>
                    <a:lnTo>
                      <a:pt x="12353" y="7471"/>
                    </a:lnTo>
                    <a:lnTo>
                      <a:pt x="12871" y="6805"/>
                    </a:lnTo>
                    <a:lnTo>
                      <a:pt x="13019" y="5844"/>
                    </a:lnTo>
                    <a:lnTo>
                      <a:pt x="12871" y="4956"/>
                    </a:lnTo>
                    <a:lnTo>
                      <a:pt x="12353" y="4290"/>
                    </a:lnTo>
                    <a:lnTo>
                      <a:pt x="11614" y="3773"/>
                    </a:lnTo>
                    <a:lnTo>
                      <a:pt x="10726" y="3625"/>
                    </a:lnTo>
                    <a:lnTo>
                      <a:pt x="9838" y="3773"/>
                    </a:lnTo>
                    <a:lnTo>
                      <a:pt x="9173" y="4290"/>
                    </a:lnTo>
                    <a:lnTo>
                      <a:pt x="8655" y="4956"/>
                    </a:lnTo>
                    <a:lnTo>
                      <a:pt x="8507" y="5844"/>
                    </a:lnTo>
                    <a:close/>
                  </a:path>
                </a:pathLst>
              </a:custGeom>
              <a:solidFill>
                <a:srgbClr val="FF7800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15"/>
              <p:cNvSpPr txBox="1"/>
              <p:nvPr/>
            </p:nvSpPr>
            <p:spPr>
              <a:xfrm>
                <a:off x="360520" y="72028"/>
                <a:ext cx="2817900" cy="61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Meer weten?</a:t>
                </a:r>
                <a:b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 naar dia </a:t>
                </a:r>
                <a:r>
                  <a:rPr b="1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‘Instructie dia: YouTube links’</a:t>
                </a: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open deze in de diavoorstelling en klik op de gewenste video link.</a:t>
                </a:r>
                <a:endParaRPr/>
              </a:p>
            </p:txBody>
          </p:sp>
          <p:cxnSp>
            <p:nvCxnSpPr>
              <p:cNvPr id="205" name="Google Shape;205;p15"/>
              <p:cNvCxnSpPr/>
              <p:nvPr/>
            </p:nvCxnSpPr>
            <p:spPr>
              <a:xfrm>
                <a:off x="498" y="783273"/>
                <a:ext cx="3177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06" name="Google Shape;206;p15"/>
            <p:cNvSpPr txBox="1"/>
            <p:nvPr/>
          </p:nvSpPr>
          <p:spPr>
            <a:xfrm>
              <a:off x="5660" y="0"/>
              <a:ext cx="3177900" cy="18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INVOEGEN/VERANDEREN</a:t>
              </a:r>
              <a:endParaRPr/>
            </a:p>
          </p:txBody>
        </p:sp>
        <p:grpSp>
          <p:nvGrpSpPr>
            <p:cNvPr id="207" name="Google Shape;207;p15"/>
            <p:cNvGrpSpPr/>
            <p:nvPr/>
          </p:nvGrpSpPr>
          <p:grpSpPr>
            <a:xfrm>
              <a:off x="-1" y="365362"/>
              <a:ext cx="261000" cy="259800"/>
              <a:chOff x="-1" y="-1"/>
              <a:chExt cx="261000" cy="259800"/>
            </a:xfrm>
          </p:grpSpPr>
          <p:sp>
            <p:nvSpPr>
              <p:cNvPr id="208" name="Google Shape;208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/>
              </a:p>
            </p:txBody>
          </p:sp>
        </p:grpSp>
        <p:cxnSp>
          <p:nvCxnSpPr>
            <p:cNvPr id="210" name="Google Shape;210;p15"/>
            <p:cNvCxnSpPr/>
            <p:nvPr/>
          </p:nvCxnSpPr>
          <p:spPr>
            <a:xfrm>
              <a:off x="5659" y="240508"/>
              <a:ext cx="3177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1" name="Google Shape;211;p15"/>
            <p:cNvCxnSpPr/>
            <p:nvPr/>
          </p:nvCxnSpPr>
          <p:spPr>
            <a:xfrm>
              <a:off x="5659" y="1576807"/>
              <a:ext cx="3177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12" name="Google Shape;212;p15"/>
            <p:cNvSpPr txBox="1"/>
            <p:nvPr/>
          </p:nvSpPr>
          <p:spPr>
            <a:xfrm>
              <a:off x="365680" y="431425"/>
              <a:ext cx="2817900" cy="61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‘Delete’-knop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voegen. </a:t>
              </a:r>
              <a:r>
                <a:rPr b="0" i="1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voorbeeld).</a:t>
              </a:r>
              <a:endParaRPr/>
            </a:p>
          </p:txBody>
        </p:sp>
        <p:cxnSp>
          <p:nvCxnSpPr>
            <p:cNvPr id="213" name="Google Shape;213;p15"/>
            <p:cNvCxnSpPr/>
            <p:nvPr/>
          </p:nvCxnSpPr>
          <p:spPr>
            <a:xfrm>
              <a:off x="5659" y="4437975"/>
              <a:ext cx="3177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14" name="Google Shape;214;p15"/>
            <p:cNvGrpSpPr/>
            <p:nvPr/>
          </p:nvGrpSpPr>
          <p:grpSpPr>
            <a:xfrm>
              <a:off x="-1" y="1705271"/>
              <a:ext cx="261000" cy="259800"/>
              <a:chOff x="-1" y="-1"/>
              <a:chExt cx="261000" cy="259800"/>
            </a:xfrm>
          </p:grpSpPr>
          <p:sp>
            <p:nvSpPr>
              <p:cNvPr id="215" name="Google Shape;215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/>
              </a:p>
            </p:txBody>
          </p:sp>
        </p:grpSp>
        <p:sp>
          <p:nvSpPr>
            <p:cNvPr id="217" name="Google Shape;217;p15"/>
            <p:cNvSpPr txBox="1"/>
            <p:nvPr/>
          </p:nvSpPr>
          <p:spPr>
            <a:xfrm>
              <a:off x="365680" y="1771335"/>
              <a:ext cx="2817900" cy="31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18" name="Google Shape;218;p15"/>
            <p:cNvGrpSpPr/>
            <p:nvPr/>
          </p:nvGrpSpPr>
          <p:grpSpPr>
            <a:xfrm>
              <a:off x="365681" y="2183424"/>
              <a:ext cx="825600" cy="209400"/>
              <a:chOff x="0" y="0"/>
              <a:chExt cx="825600" cy="209400"/>
            </a:xfrm>
          </p:grpSpPr>
          <p:grpSp>
            <p:nvGrpSpPr>
              <p:cNvPr id="219" name="Google Shape;219;p15"/>
              <p:cNvGrpSpPr/>
              <p:nvPr/>
            </p:nvGrpSpPr>
            <p:grpSpPr>
              <a:xfrm>
                <a:off x="0" y="0"/>
                <a:ext cx="825600" cy="209400"/>
                <a:chOff x="0" y="0"/>
                <a:chExt cx="825600" cy="209400"/>
              </a:xfrm>
            </p:grpSpPr>
            <p:sp>
              <p:nvSpPr>
                <p:cNvPr id="220" name="Google Shape;220;p15"/>
                <p:cNvSpPr/>
                <p:nvPr/>
              </p:nvSpPr>
              <p:spPr>
                <a:xfrm>
                  <a:off x="0" y="0"/>
                  <a:ext cx="825600" cy="209400"/>
                </a:xfrm>
                <a:prstGeom prst="rect">
                  <a:avLst/>
                </a:prstGeom>
                <a:solidFill>
                  <a:srgbClr val="E5F1FB"/>
                </a:solidFill>
                <a:ln cap="flat" cmpd="sng" w="12700">
                  <a:solidFill>
                    <a:srgbClr val="0B7ED9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alibri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" name="Google Shape;221;p15"/>
                <p:cNvSpPr txBox="1"/>
                <p:nvPr/>
              </p:nvSpPr>
              <p:spPr>
                <a:xfrm>
                  <a:off x="107999" y="41274"/>
                  <a:ext cx="717600" cy="12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b="0" i="0" lang="en-US" sz="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Invoegen</a:t>
                  </a:r>
                  <a:endParaRPr/>
                </a:p>
              </p:txBody>
            </p:sp>
          </p:grpSp>
          <p:cxnSp>
            <p:nvCxnSpPr>
              <p:cNvPr id="222" name="Google Shape;222;p15"/>
              <p:cNvCxnSpPr/>
              <p:nvPr/>
            </p:nvCxnSpPr>
            <p:spPr>
              <a:xfrm>
                <a:off x="650645" y="32399"/>
                <a:ext cx="0" cy="142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4546A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223" name="Google Shape;223;p15"/>
              <p:cNvSpPr/>
              <p:nvPr/>
            </p:nvSpPr>
            <p:spPr>
              <a:xfrm rot="10800000">
                <a:off x="691332" y="84202"/>
                <a:ext cx="87000" cy="51000"/>
              </a:xfrm>
              <a:prstGeom prst="triangle">
                <a:avLst>
                  <a:gd fmla="val 50000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" name="Google Shape;224;p15"/>
            <p:cNvGrpSpPr/>
            <p:nvPr/>
          </p:nvGrpSpPr>
          <p:grpSpPr>
            <a:xfrm>
              <a:off x="365681" y="1140499"/>
              <a:ext cx="294689" cy="346710"/>
              <a:chOff x="0" y="0"/>
              <a:chExt cx="294689" cy="346710"/>
            </a:xfrm>
          </p:grpSpPr>
          <p:sp>
            <p:nvSpPr>
              <p:cNvPr id="225" name="Google Shape;225;p15"/>
              <p:cNvSpPr/>
              <p:nvPr/>
            </p:nvSpPr>
            <p:spPr>
              <a:xfrm>
                <a:off x="0" y="0"/>
                <a:ext cx="261600" cy="257700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rgbClr val="C0C0C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15"/>
              <p:cNvSpPr/>
              <p:nvPr/>
            </p:nvSpPr>
            <p:spPr>
              <a:xfrm>
                <a:off x="159387" y="32567"/>
                <a:ext cx="72300" cy="72300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15"/>
              <p:cNvSpPr/>
              <p:nvPr/>
            </p:nvSpPr>
            <p:spPr>
              <a:xfrm rot="2700000">
                <a:off x="32838" y="158562"/>
                <a:ext cx="170987" cy="149604"/>
              </a:xfrm>
              <a:custGeom>
                <a:rect b="b" l="l" r="r" t="t"/>
                <a:pathLst>
                  <a:path extrusionOk="0" h="21600" w="21600">
                    <a:moveTo>
                      <a:pt x="1645" y="1880"/>
                    </a:moveTo>
                    <a:cubicBezTo>
                      <a:pt x="2661" y="718"/>
                      <a:pt x="4065" y="0"/>
                      <a:pt x="5616" y="0"/>
                    </a:cubicBezTo>
                    <a:lnTo>
                      <a:pt x="21600" y="0"/>
                    </a:lnTo>
                    <a:lnTo>
                      <a:pt x="2704" y="21600"/>
                    </a:lnTo>
                    <a:lnTo>
                      <a:pt x="0" y="18510"/>
                    </a:lnTo>
                    <a:lnTo>
                      <a:pt x="0" y="6420"/>
                    </a:lnTo>
                    <a:cubicBezTo>
                      <a:pt x="0" y="4647"/>
                      <a:pt x="629" y="3042"/>
                      <a:pt x="1645" y="1880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15"/>
              <p:cNvSpPr/>
              <p:nvPr/>
            </p:nvSpPr>
            <p:spPr>
              <a:xfrm>
                <a:off x="136589" y="145851"/>
                <a:ext cx="158100" cy="1185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 cap="flat" cmpd="sng" w="19050">
                <a:solidFill>
                  <a:srgbClr val="8AADD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29" name="Google Shape;229;p15"/>
              <p:cNvCxnSpPr/>
              <p:nvPr/>
            </p:nvCxnSpPr>
            <p:spPr>
              <a:xfrm>
                <a:off x="173449" y="311541"/>
                <a:ext cx="84600" cy="0"/>
              </a:xfrm>
              <a:prstGeom prst="straightConnector1">
                <a:avLst/>
              </a:prstGeom>
              <a:solidFill>
                <a:srgbClr val="FFFFFF"/>
              </a:solidFill>
              <a:ln cap="flat" cmpd="sng" w="19050">
                <a:solidFill>
                  <a:srgbClr val="8AADD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30" name="Google Shape;230;p15"/>
              <p:cNvCxnSpPr/>
              <p:nvPr/>
            </p:nvCxnSpPr>
            <p:spPr>
              <a:xfrm flipH="1">
                <a:off x="215390" y="264339"/>
                <a:ext cx="300" cy="44100"/>
              </a:xfrm>
              <a:prstGeom prst="straightConnector1">
                <a:avLst/>
              </a:prstGeom>
              <a:solidFill>
                <a:srgbClr val="FFFFFF"/>
              </a:solidFill>
              <a:ln cap="flat" cmpd="sng" w="19050">
                <a:solidFill>
                  <a:srgbClr val="8AADD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31" name="Google Shape;231;p15"/>
            <p:cNvGrpSpPr/>
            <p:nvPr/>
          </p:nvGrpSpPr>
          <p:grpSpPr>
            <a:xfrm>
              <a:off x="-1" y="2616824"/>
              <a:ext cx="261000" cy="259800"/>
              <a:chOff x="-1" y="-1"/>
              <a:chExt cx="261000" cy="259800"/>
            </a:xfrm>
          </p:grpSpPr>
          <p:sp>
            <p:nvSpPr>
              <p:cNvPr id="232" name="Google Shape;232;p15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15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/>
              </a:p>
            </p:txBody>
          </p:sp>
        </p:grpSp>
        <p:sp>
          <p:nvSpPr>
            <p:cNvPr id="234" name="Google Shape;234;p15"/>
            <p:cNvSpPr txBox="1"/>
            <p:nvPr/>
          </p:nvSpPr>
          <p:spPr>
            <a:xfrm>
              <a:off x="365682" y="2682888"/>
              <a:ext cx="2817900" cy="7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cxnSp>
          <p:nvCxnSpPr>
            <p:cNvPr id="235" name="Google Shape;235;p15"/>
            <p:cNvCxnSpPr/>
            <p:nvPr/>
          </p:nvCxnSpPr>
          <p:spPr>
            <a:xfrm>
              <a:off x="5659" y="2498663"/>
              <a:ext cx="3177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36" name="Google Shape;236;p15"/>
            <p:cNvGrpSpPr/>
            <p:nvPr/>
          </p:nvGrpSpPr>
          <p:grpSpPr>
            <a:xfrm>
              <a:off x="304912" y="3700028"/>
              <a:ext cx="514200" cy="612922"/>
              <a:chOff x="-1" y="-4"/>
              <a:chExt cx="514200" cy="612922"/>
            </a:xfrm>
          </p:grpSpPr>
          <p:grpSp>
            <p:nvGrpSpPr>
              <p:cNvPr id="237" name="Google Shape;237;p15"/>
              <p:cNvGrpSpPr/>
              <p:nvPr/>
            </p:nvGrpSpPr>
            <p:grpSpPr>
              <a:xfrm>
                <a:off x="73211" y="-4"/>
                <a:ext cx="386153" cy="370742"/>
                <a:chOff x="-2" y="-3"/>
                <a:chExt cx="386153" cy="370742"/>
              </a:xfrm>
            </p:grpSpPr>
            <p:grpSp>
              <p:nvGrpSpPr>
                <p:cNvPr id="238" name="Google Shape;238;p15"/>
                <p:cNvGrpSpPr/>
                <p:nvPr/>
              </p:nvGrpSpPr>
              <p:grpSpPr>
                <a:xfrm>
                  <a:off x="-2" y="-3"/>
                  <a:ext cx="341432" cy="325612"/>
                  <a:chOff x="-2" y="-2"/>
                  <a:chExt cx="341432" cy="325612"/>
                </a:xfrm>
              </p:grpSpPr>
              <p:grpSp>
                <p:nvGrpSpPr>
                  <p:cNvPr id="239" name="Google Shape;239;p15"/>
                  <p:cNvGrpSpPr/>
                  <p:nvPr/>
                </p:nvGrpSpPr>
                <p:grpSpPr>
                  <a:xfrm>
                    <a:off x="-2" y="-2"/>
                    <a:ext cx="341432" cy="325612"/>
                    <a:chOff x="-1" y="-1"/>
                    <a:chExt cx="341432" cy="325612"/>
                  </a:xfrm>
                </p:grpSpPr>
                <p:sp>
                  <p:nvSpPr>
                    <p:cNvPr id="240" name="Google Shape;240;p15"/>
                    <p:cNvSpPr/>
                    <p:nvPr/>
                  </p:nvSpPr>
                  <p:spPr>
                    <a:xfrm>
                      <a:off x="6931" y="7011"/>
                      <a:ext cx="334500" cy="318600"/>
                    </a:xfrm>
                    <a:prstGeom prst="rect">
                      <a:avLst/>
                    </a:prstGeom>
                    <a:noFill/>
                    <a:ln cap="flat" cmpd="sng" w="12700">
                      <a:solidFill>
                        <a:srgbClr val="818181"/>
                      </a:solidFill>
                      <a:prstDash val="dash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1" name="Google Shape;241;p15"/>
                    <p:cNvSpPr/>
                    <p:nvPr/>
                  </p:nvSpPr>
                  <p:spPr>
                    <a:xfrm>
                      <a:off x="-1" y="-1"/>
                      <a:ext cx="201300" cy="1983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cap="flat" cmpd="sng" w="12700">
                      <a:solidFill>
                        <a:srgbClr val="818181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2" name="Google Shape;242;p15"/>
                    <p:cNvSpPr/>
                    <p:nvPr/>
                  </p:nvSpPr>
                  <p:spPr>
                    <a:xfrm>
                      <a:off x="122543" y="25039"/>
                      <a:ext cx="55500" cy="55500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descr="Afbeelding 126" id="243" name="Google Shape;243;p15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9525" y="80637"/>
                    <a:ext cx="133294" cy="1078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Afbeelding 127" id="244" name="Google Shape;244;p15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 flipH="1">
                    <a:off x="62039" y="103224"/>
                    <a:ext cx="133293" cy="856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45" name="Google Shape;245;p15"/>
                <p:cNvGrpSpPr/>
                <p:nvPr/>
              </p:nvGrpSpPr>
              <p:grpSpPr>
                <a:xfrm>
                  <a:off x="265551" y="249608"/>
                  <a:ext cx="120600" cy="121131"/>
                  <a:chOff x="0" y="0"/>
                  <a:chExt cx="120600" cy="121131"/>
                </a:xfrm>
              </p:grpSpPr>
              <p:sp>
                <p:nvSpPr>
                  <p:cNvPr id="246" name="Google Shape;246;p15"/>
                  <p:cNvSpPr/>
                  <p:nvPr/>
                </p:nvSpPr>
                <p:spPr>
                  <a:xfrm>
                    <a:off x="0" y="0"/>
                    <a:ext cx="120600" cy="2340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" name="Google Shape;247;p15"/>
                  <p:cNvSpPr/>
                  <p:nvPr/>
                </p:nvSpPr>
                <p:spPr>
                  <a:xfrm rot="5400000">
                    <a:off x="-48538" y="49130"/>
                    <a:ext cx="120600" cy="2340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8" name="Google Shape;248;p15"/>
                <p:cNvGrpSpPr/>
                <p:nvPr/>
              </p:nvGrpSpPr>
              <p:grpSpPr>
                <a:xfrm>
                  <a:off x="230661" y="216769"/>
                  <a:ext cx="120600" cy="121131"/>
                  <a:chOff x="-88" y="-87"/>
                  <a:chExt cx="120600" cy="121131"/>
                </a:xfrm>
              </p:grpSpPr>
              <p:sp>
                <p:nvSpPr>
                  <p:cNvPr id="249" name="Google Shape;249;p15"/>
                  <p:cNvSpPr/>
                  <p:nvPr/>
                </p:nvSpPr>
                <p:spPr>
                  <a:xfrm rot="10800000">
                    <a:off x="-88" y="97643"/>
                    <a:ext cx="120600" cy="2340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" name="Google Shape;250;p15"/>
                  <p:cNvSpPr/>
                  <p:nvPr/>
                </p:nvSpPr>
                <p:spPr>
                  <a:xfrm rot="-5400000">
                    <a:off x="48451" y="48512"/>
                    <a:ext cx="120600" cy="2340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1" name="Google Shape;251;p15"/>
              <p:cNvSpPr txBox="1"/>
              <p:nvPr/>
            </p:nvSpPr>
            <p:spPr>
              <a:xfrm>
                <a:off x="-1" y="405287"/>
                <a:ext cx="514200" cy="12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-US" sz="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Bijsnijden</a:t>
                </a:r>
                <a:endParaRPr/>
              </a:p>
            </p:txBody>
          </p:sp>
          <p:sp>
            <p:nvSpPr>
              <p:cNvPr id="252" name="Google Shape;252;p15"/>
              <p:cNvSpPr/>
              <p:nvPr/>
            </p:nvSpPr>
            <p:spPr>
              <a:xfrm rot="10800000">
                <a:off x="221337" y="570618"/>
                <a:ext cx="71700" cy="42300"/>
              </a:xfrm>
              <a:prstGeom prst="triangle">
                <a:avLst>
                  <a:gd fmla="val 50000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3" name="Google Shape;253;p15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KST &amp; BEELD + TEKST (25%/75%)">
  <p:cSld name="TEKST &amp; BEELD + TEKST (25%/75%)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6"/>
          <p:cNvSpPr/>
          <p:nvPr>
            <p:ph idx="2" type="pic"/>
          </p:nvPr>
        </p:nvSpPr>
        <p:spPr>
          <a:xfrm>
            <a:off x="3848101" y="0"/>
            <a:ext cx="83439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6" name="Google Shape;256;p16"/>
          <p:cNvSpPr txBox="1"/>
          <p:nvPr>
            <p:ph idx="1" type="body"/>
          </p:nvPr>
        </p:nvSpPr>
        <p:spPr>
          <a:xfrm>
            <a:off x="0" y="0"/>
            <a:ext cx="38481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sz="700">
                <a:solidFill>
                  <a:srgbClr val="FFFFFF"/>
                </a:solidFill>
              </a:defRPr>
            </a:lvl1pPr>
            <a:lvl2pPr indent="-273050" lvl="1" marL="9144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Char char="○"/>
              <a:defRPr sz="700">
                <a:solidFill>
                  <a:srgbClr val="FFFFFF"/>
                </a:solidFill>
              </a:defRPr>
            </a:lvl2pPr>
            <a:lvl3pPr indent="-273050" lvl="2" marL="1371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Char char="■"/>
              <a:defRPr sz="700">
                <a:solidFill>
                  <a:srgbClr val="FFFFFF"/>
                </a:solidFill>
              </a:defRPr>
            </a:lvl3pPr>
            <a:lvl4pPr indent="-273050" lvl="3" marL="1828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Char char="●"/>
              <a:defRPr sz="700">
                <a:solidFill>
                  <a:srgbClr val="FFFFFF"/>
                </a:solidFill>
              </a:defRPr>
            </a:lvl4pPr>
            <a:lvl5pPr indent="-273050" lvl="4" marL="22860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Char char="○"/>
              <a:defRPr sz="700">
                <a:solidFill>
                  <a:srgbClr val="FFFFFF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57" name="Google Shape;257;p16"/>
          <p:cNvSpPr txBox="1"/>
          <p:nvPr>
            <p:ph type="title"/>
          </p:nvPr>
        </p:nvSpPr>
        <p:spPr>
          <a:xfrm>
            <a:off x="639141" y="900000"/>
            <a:ext cx="25497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258" name="Google Shape;258;p16"/>
          <p:cNvSpPr txBox="1"/>
          <p:nvPr>
            <p:ph idx="3" type="body"/>
          </p:nvPr>
        </p:nvSpPr>
        <p:spPr>
          <a:xfrm>
            <a:off x="638914" y="1464994"/>
            <a:ext cx="2551800" cy="3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grpSp>
        <p:nvGrpSpPr>
          <p:cNvPr id="259" name="Google Shape;259;p16"/>
          <p:cNvGrpSpPr/>
          <p:nvPr/>
        </p:nvGrpSpPr>
        <p:grpSpPr>
          <a:xfrm>
            <a:off x="4529163" y="-899571"/>
            <a:ext cx="3133800" cy="576000"/>
            <a:chOff x="0" y="0"/>
            <a:chExt cx="3133800" cy="576000"/>
          </a:xfrm>
        </p:grpSpPr>
        <p:sp>
          <p:nvSpPr>
            <p:cNvPr id="260" name="Google Shape;260;p16"/>
            <p:cNvSpPr/>
            <p:nvPr/>
          </p:nvSpPr>
          <p:spPr>
            <a:xfrm>
              <a:off x="84775" y="100742"/>
              <a:ext cx="2964000" cy="37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6"/>
            <p:cNvSpPr txBox="1"/>
            <p:nvPr/>
          </p:nvSpPr>
          <p:spPr>
            <a:xfrm>
              <a:off x="0" y="0"/>
              <a:ext cx="3133800" cy="57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9975" lIns="179975" spcFirstLastPara="1" rIns="179975" wrap="square" tIns="1799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b="1" i="0" lang="en-US" sz="14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TEKST &amp; BEELD + TEKST (25%/75%)</a:t>
              </a:r>
              <a:endParaRPr/>
            </a:p>
          </p:txBody>
        </p:sp>
      </p:grpSp>
      <p:sp>
        <p:nvSpPr>
          <p:cNvPr id="262" name="Google Shape;262;p16"/>
          <p:cNvSpPr txBox="1"/>
          <p:nvPr>
            <p:ph idx="4" type="body"/>
          </p:nvPr>
        </p:nvSpPr>
        <p:spPr>
          <a:xfrm>
            <a:off x="638914" y="5593517"/>
            <a:ext cx="1440600" cy="5925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grpSp>
        <p:nvGrpSpPr>
          <p:cNvPr id="263" name="Google Shape;263;p16"/>
          <p:cNvGrpSpPr/>
          <p:nvPr/>
        </p:nvGrpSpPr>
        <p:grpSpPr>
          <a:xfrm>
            <a:off x="-3437549" y="2559"/>
            <a:ext cx="3201223" cy="6000038"/>
            <a:chOff x="-1" y="0"/>
            <a:chExt cx="3201223" cy="6000038"/>
          </a:xfrm>
        </p:grpSpPr>
        <p:cxnSp>
          <p:nvCxnSpPr>
            <p:cNvPr id="264" name="Google Shape;264;p16"/>
            <p:cNvCxnSpPr/>
            <p:nvPr/>
          </p:nvCxnSpPr>
          <p:spPr>
            <a:xfrm>
              <a:off x="18200" y="5081169"/>
              <a:ext cx="3176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65" name="Google Shape;265;p16"/>
            <p:cNvGrpSpPr/>
            <p:nvPr/>
          </p:nvGrpSpPr>
          <p:grpSpPr>
            <a:xfrm>
              <a:off x="12539" y="3586259"/>
              <a:ext cx="261000" cy="259800"/>
              <a:chOff x="-1" y="-1"/>
              <a:chExt cx="261000" cy="259800"/>
            </a:xfrm>
          </p:grpSpPr>
          <p:sp>
            <p:nvSpPr>
              <p:cNvPr id="266" name="Google Shape;266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6</a:t>
                </a:r>
                <a:endParaRPr/>
              </a:p>
            </p:txBody>
          </p:sp>
        </p:grpSp>
        <p:sp>
          <p:nvSpPr>
            <p:cNvPr id="268" name="Google Shape;268;p16"/>
            <p:cNvSpPr txBox="1"/>
            <p:nvPr/>
          </p:nvSpPr>
          <p:spPr>
            <a:xfrm>
              <a:off x="378222" y="3631690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71450" lvl="0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/>
            </a:p>
          </p:txBody>
        </p:sp>
        <p:grpSp>
          <p:nvGrpSpPr>
            <p:cNvPr id="269" name="Google Shape;269;p16"/>
            <p:cNvGrpSpPr/>
            <p:nvPr/>
          </p:nvGrpSpPr>
          <p:grpSpPr>
            <a:xfrm>
              <a:off x="12539" y="3960435"/>
              <a:ext cx="261000" cy="259800"/>
              <a:chOff x="-1" y="-1"/>
              <a:chExt cx="261000" cy="259800"/>
            </a:xfrm>
          </p:grpSpPr>
          <p:sp>
            <p:nvSpPr>
              <p:cNvPr id="270" name="Google Shape;270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7</a:t>
                </a:r>
                <a:endParaRPr/>
              </a:p>
            </p:txBody>
          </p:sp>
        </p:grpSp>
        <p:sp>
          <p:nvSpPr>
            <p:cNvPr id="272" name="Google Shape;272;p16"/>
            <p:cNvSpPr txBox="1"/>
            <p:nvPr/>
          </p:nvSpPr>
          <p:spPr>
            <a:xfrm>
              <a:off x="378222" y="4005866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80975" lvl="1" marL="3619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0"/>
                <a:buFont typeface="Courier New"/>
                <a:buChar char="o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grpSp>
          <p:nvGrpSpPr>
            <p:cNvPr id="273" name="Google Shape;273;p16"/>
            <p:cNvGrpSpPr/>
            <p:nvPr/>
          </p:nvGrpSpPr>
          <p:grpSpPr>
            <a:xfrm>
              <a:off x="12539" y="4333080"/>
              <a:ext cx="261000" cy="259800"/>
              <a:chOff x="-1" y="-1"/>
              <a:chExt cx="261000" cy="259800"/>
            </a:xfrm>
          </p:grpSpPr>
          <p:sp>
            <p:nvSpPr>
              <p:cNvPr id="274" name="Google Shape;274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8</a:t>
                </a:r>
                <a:endParaRPr/>
              </a:p>
            </p:txBody>
          </p:sp>
        </p:grpSp>
        <p:sp>
          <p:nvSpPr>
            <p:cNvPr id="276" name="Google Shape;276;p16"/>
            <p:cNvSpPr txBox="1"/>
            <p:nvPr/>
          </p:nvSpPr>
          <p:spPr>
            <a:xfrm>
              <a:off x="378222" y="4378511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80975" lvl="2" marL="542925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entury Gothic"/>
                <a:buChar char="-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grpSp>
          <p:nvGrpSpPr>
            <p:cNvPr id="277" name="Google Shape;277;p16"/>
            <p:cNvGrpSpPr/>
            <p:nvPr/>
          </p:nvGrpSpPr>
          <p:grpSpPr>
            <a:xfrm>
              <a:off x="12539" y="4706345"/>
              <a:ext cx="261000" cy="259800"/>
              <a:chOff x="-1" y="-1"/>
              <a:chExt cx="261000" cy="259800"/>
            </a:xfrm>
          </p:grpSpPr>
          <p:sp>
            <p:nvSpPr>
              <p:cNvPr id="278" name="Google Shape;278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9</a:t>
                </a:r>
                <a:endParaRPr/>
              </a:p>
            </p:txBody>
          </p:sp>
        </p:grpSp>
        <p:sp>
          <p:nvSpPr>
            <p:cNvPr id="280" name="Google Shape;280;p16"/>
            <p:cNvSpPr txBox="1"/>
            <p:nvPr/>
          </p:nvSpPr>
          <p:spPr>
            <a:xfrm>
              <a:off x="378222" y="4751776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grpSp>
          <p:nvGrpSpPr>
            <p:cNvPr id="281" name="Google Shape;281;p16"/>
            <p:cNvGrpSpPr/>
            <p:nvPr/>
          </p:nvGrpSpPr>
          <p:grpSpPr>
            <a:xfrm>
              <a:off x="16248" y="5204375"/>
              <a:ext cx="3178420" cy="795663"/>
              <a:chOff x="0" y="-1"/>
              <a:chExt cx="3178420" cy="795663"/>
            </a:xfrm>
          </p:grpSpPr>
          <p:sp>
            <p:nvSpPr>
              <p:cNvPr id="282" name="Google Shape;282;p16"/>
              <p:cNvSpPr/>
              <p:nvPr/>
            </p:nvSpPr>
            <p:spPr>
              <a:xfrm>
                <a:off x="0" y="-1"/>
                <a:ext cx="255744" cy="255744"/>
              </a:xfrm>
              <a:custGeom>
                <a:rect b="b" l="l" r="r" t="t"/>
                <a:pathLst>
                  <a:path extrusionOk="0" h="21600" w="21600">
                    <a:moveTo>
                      <a:pt x="0" y="10800"/>
                    </a:moveTo>
                    <a:lnTo>
                      <a:pt x="296" y="8359"/>
                    </a:lnTo>
                    <a:lnTo>
                      <a:pt x="1036" y="6066"/>
                    </a:lnTo>
                    <a:lnTo>
                      <a:pt x="2293" y="4068"/>
                    </a:lnTo>
                    <a:lnTo>
                      <a:pt x="3921" y="2367"/>
                    </a:lnTo>
                    <a:lnTo>
                      <a:pt x="5992" y="1110"/>
                    </a:lnTo>
                    <a:lnTo>
                      <a:pt x="8285" y="296"/>
                    </a:lnTo>
                    <a:lnTo>
                      <a:pt x="10726" y="0"/>
                    </a:lnTo>
                    <a:lnTo>
                      <a:pt x="13241" y="296"/>
                    </a:lnTo>
                    <a:lnTo>
                      <a:pt x="15460" y="1110"/>
                    </a:lnTo>
                    <a:lnTo>
                      <a:pt x="17532" y="2367"/>
                    </a:lnTo>
                    <a:lnTo>
                      <a:pt x="19159" y="4068"/>
                    </a:lnTo>
                    <a:lnTo>
                      <a:pt x="20416" y="6066"/>
                    </a:lnTo>
                    <a:lnTo>
                      <a:pt x="21304" y="8359"/>
                    </a:lnTo>
                    <a:lnTo>
                      <a:pt x="21600" y="10800"/>
                    </a:lnTo>
                    <a:lnTo>
                      <a:pt x="21304" y="13315"/>
                    </a:lnTo>
                    <a:lnTo>
                      <a:pt x="20416" y="15534"/>
                    </a:lnTo>
                    <a:lnTo>
                      <a:pt x="19159" y="17532"/>
                    </a:lnTo>
                    <a:lnTo>
                      <a:pt x="17532" y="19233"/>
                    </a:lnTo>
                    <a:lnTo>
                      <a:pt x="15460" y="20564"/>
                    </a:lnTo>
                    <a:lnTo>
                      <a:pt x="13241" y="21304"/>
                    </a:lnTo>
                    <a:lnTo>
                      <a:pt x="10726" y="21600"/>
                    </a:lnTo>
                    <a:lnTo>
                      <a:pt x="8285" y="21304"/>
                    </a:lnTo>
                    <a:lnTo>
                      <a:pt x="5992" y="20564"/>
                    </a:lnTo>
                    <a:lnTo>
                      <a:pt x="3921" y="19233"/>
                    </a:lnTo>
                    <a:lnTo>
                      <a:pt x="2293" y="17532"/>
                    </a:lnTo>
                    <a:lnTo>
                      <a:pt x="1036" y="15534"/>
                    </a:lnTo>
                    <a:lnTo>
                      <a:pt x="296" y="13315"/>
                    </a:lnTo>
                    <a:lnTo>
                      <a:pt x="0" y="10800"/>
                    </a:lnTo>
                    <a:close/>
                    <a:moveTo>
                      <a:pt x="7545" y="8951"/>
                    </a:moveTo>
                    <a:lnTo>
                      <a:pt x="7545" y="10504"/>
                    </a:lnTo>
                    <a:lnTo>
                      <a:pt x="8877" y="10504"/>
                    </a:lnTo>
                    <a:lnTo>
                      <a:pt x="8877" y="16496"/>
                    </a:lnTo>
                    <a:lnTo>
                      <a:pt x="7545" y="16496"/>
                    </a:lnTo>
                    <a:lnTo>
                      <a:pt x="7545" y="18049"/>
                    </a:lnTo>
                    <a:lnTo>
                      <a:pt x="13907" y="18049"/>
                    </a:lnTo>
                    <a:lnTo>
                      <a:pt x="13907" y="16496"/>
                    </a:lnTo>
                    <a:lnTo>
                      <a:pt x="12575" y="16496"/>
                    </a:lnTo>
                    <a:lnTo>
                      <a:pt x="12575" y="10504"/>
                    </a:lnTo>
                    <a:lnTo>
                      <a:pt x="13907" y="10504"/>
                    </a:lnTo>
                    <a:lnTo>
                      <a:pt x="13907" y="8951"/>
                    </a:lnTo>
                    <a:lnTo>
                      <a:pt x="7545" y="8951"/>
                    </a:lnTo>
                    <a:close/>
                    <a:moveTo>
                      <a:pt x="8507" y="5844"/>
                    </a:moveTo>
                    <a:lnTo>
                      <a:pt x="8655" y="6805"/>
                    </a:lnTo>
                    <a:lnTo>
                      <a:pt x="9173" y="7471"/>
                    </a:lnTo>
                    <a:lnTo>
                      <a:pt x="9838" y="7989"/>
                    </a:lnTo>
                    <a:lnTo>
                      <a:pt x="10726" y="8137"/>
                    </a:lnTo>
                    <a:lnTo>
                      <a:pt x="11614" y="7989"/>
                    </a:lnTo>
                    <a:lnTo>
                      <a:pt x="12353" y="7471"/>
                    </a:lnTo>
                    <a:lnTo>
                      <a:pt x="12871" y="6805"/>
                    </a:lnTo>
                    <a:lnTo>
                      <a:pt x="13019" y="5844"/>
                    </a:lnTo>
                    <a:lnTo>
                      <a:pt x="12871" y="4956"/>
                    </a:lnTo>
                    <a:lnTo>
                      <a:pt x="12353" y="4290"/>
                    </a:lnTo>
                    <a:lnTo>
                      <a:pt x="11614" y="3773"/>
                    </a:lnTo>
                    <a:lnTo>
                      <a:pt x="10726" y="3625"/>
                    </a:lnTo>
                    <a:lnTo>
                      <a:pt x="9838" y="3773"/>
                    </a:lnTo>
                    <a:lnTo>
                      <a:pt x="9173" y="4290"/>
                    </a:lnTo>
                    <a:lnTo>
                      <a:pt x="8655" y="4956"/>
                    </a:lnTo>
                    <a:lnTo>
                      <a:pt x="8507" y="5844"/>
                    </a:lnTo>
                    <a:close/>
                  </a:path>
                </a:pathLst>
              </a:custGeom>
              <a:solidFill>
                <a:srgbClr val="FF7800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16"/>
              <p:cNvSpPr txBox="1"/>
              <p:nvPr/>
            </p:nvSpPr>
            <p:spPr>
              <a:xfrm>
                <a:off x="360520" y="72028"/>
                <a:ext cx="2817900" cy="61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Meer weten?</a:t>
                </a:r>
                <a:b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 naar dia </a:t>
                </a:r>
                <a:r>
                  <a:rPr b="1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‘Instructie dia: YouTube links’</a:t>
                </a: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open deze in de diavoorstelling en klik op de gewenste video link.</a:t>
                </a:r>
                <a:endParaRPr/>
              </a:p>
            </p:txBody>
          </p:sp>
          <p:cxnSp>
            <p:nvCxnSpPr>
              <p:cNvPr id="284" name="Google Shape;284;p16"/>
              <p:cNvCxnSpPr/>
              <p:nvPr/>
            </p:nvCxnSpPr>
            <p:spPr>
              <a:xfrm>
                <a:off x="498" y="795662"/>
                <a:ext cx="3177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285" name="Google Shape;285;p16"/>
            <p:cNvSpPr txBox="1"/>
            <p:nvPr/>
          </p:nvSpPr>
          <p:spPr>
            <a:xfrm>
              <a:off x="18202" y="0"/>
              <a:ext cx="3176100" cy="18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TEKST NIVEAUS KIEZEN</a:t>
              </a:r>
              <a:endParaRPr/>
            </a:p>
          </p:txBody>
        </p:sp>
        <p:grpSp>
          <p:nvGrpSpPr>
            <p:cNvPr id="286" name="Google Shape;286;p16"/>
            <p:cNvGrpSpPr/>
            <p:nvPr/>
          </p:nvGrpSpPr>
          <p:grpSpPr>
            <a:xfrm>
              <a:off x="12539" y="1716583"/>
              <a:ext cx="261000" cy="259800"/>
              <a:chOff x="-1" y="-1"/>
              <a:chExt cx="261000" cy="259800"/>
            </a:xfrm>
          </p:grpSpPr>
          <p:sp>
            <p:nvSpPr>
              <p:cNvPr id="287" name="Google Shape;287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/>
              </a:p>
            </p:txBody>
          </p:sp>
        </p:grpSp>
        <p:cxnSp>
          <p:nvCxnSpPr>
            <p:cNvPr id="289" name="Google Shape;289;p16"/>
            <p:cNvCxnSpPr/>
            <p:nvPr/>
          </p:nvCxnSpPr>
          <p:spPr>
            <a:xfrm>
              <a:off x="18200" y="240508"/>
              <a:ext cx="3176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290" name="Google Shape;290;p16"/>
            <p:cNvGrpSpPr/>
            <p:nvPr/>
          </p:nvGrpSpPr>
          <p:grpSpPr>
            <a:xfrm>
              <a:off x="-1" y="346852"/>
              <a:ext cx="2933898" cy="558892"/>
              <a:chOff x="0" y="0"/>
              <a:chExt cx="2933898" cy="558892"/>
            </a:xfrm>
          </p:grpSpPr>
          <p:grpSp>
            <p:nvGrpSpPr>
              <p:cNvPr id="291" name="Google Shape;291;p16"/>
              <p:cNvGrpSpPr/>
              <p:nvPr/>
            </p:nvGrpSpPr>
            <p:grpSpPr>
              <a:xfrm>
                <a:off x="93760" y="0"/>
                <a:ext cx="325200" cy="184200"/>
                <a:chOff x="-1" y="0"/>
                <a:chExt cx="325200" cy="184200"/>
              </a:xfrm>
            </p:grpSpPr>
            <p:sp>
              <p:nvSpPr>
                <p:cNvPr id="292" name="Google Shape;292;p16"/>
                <p:cNvSpPr/>
                <p:nvPr/>
              </p:nvSpPr>
              <p:spPr>
                <a:xfrm>
                  <a:off x="-1" y="0"/>
                  <a:ext cx="325200" cy="1842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BFBFB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alibri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" name="Google Shape;293;p16"/>
                <p:cNvSpPr txBox="1"/>
                <p:nvPr/>
              </p:nvSpPr>
              <p:spPr>
                <a:xfrm>
                  <a:off x="-1" y="28529"/>
                  <a:ext cx="325200" cy="12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C00000"/>
                    </a:buClr>
                    <a:buSzPts val="800"/>
                    <a:buFont typeface="Arial"/>
                    <a:buNone/>
                  </a:pPr>
                  <a:r>
                    <a:rPr b="0" i="0" lang="en-US" sz="800" u="none" cap="none" strike="noStrike">
                      <a:solidFill>
                        <a:srgbClr val="C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Start</a:t>
                  </a:r>
                  <a:endParaRPr/>
                </a:p>
              </p:txBody>
            </p:sp>
          </p:grpSp>
          <p:cxnSp>
            <p:nvCxnSpPr>
              <p:cNvPr id="294" name="Google Shape;294;p16"/>
              <p:cNvCxnSpPr/>
              <p:nvPr/>
            </p:nvCxnSpPr>
            <p:spPr>
              <a:xfrm>
                <a:off x="418934" y="184058"/>
                <a:ext cx="1029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FBFB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95" name="Google Shape;295;p16"/>
              <p:cNvCxnSpPr/>
              <p:nvPr/>
            </p:nvCxnSpPr>
            <p:spPr>
              <a:xfrm>
                <a:off x="0" y="184058"/>
                <a:ext cx="1023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BFBFBF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96" name="Google Shape;296;p16"/>
              <p:cNvSpPr/>
              <p:nvPr/>
            </p:nvSpPr>
            <p:spPr>
              <a:xfrm>
                <a:off x="97921" y="166378"/>
                <a:ext cx="317100" cy="480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97" name="Google Shape;297;p16"/>
              <p:cNvGrpSpPr/>
              <p:nvPr/>
            </p:nvGrpSpPr>
            <p:grpSpPr>
              <a:xfrm>
                <a:off x="312860" y="264515"/>
                <a:ext cx="137169" cy="108008"/>
                <a:chOff x="-71" y="0"/>
                <a:chExt cx="137169" cy="108008"/>
              </a:xfrm>
            </p:grpSpPr>
            <p:grpSp>
              <p:nvGrpSpPr>
                <p:cNvPr id="298" name="Google Shape;298;p16"/>
                <p:cNvGrpSpPr/>
                <p:nvPr/>
              </p:nvGrpSpPr>
              <p:grpSpPr>
                <a:xfrm>
                  <a:off x="-2" y="0"/>
                  <a:ext cx="137100" cy="108008"/>
                  <a:chOff x="-1" y="0"/>
                  <a:chExt cx="137100" cy="108008"/>
                </a:xfrm>
              </p:grpSpPr>
              <p:cxnSp>
                <p:nvCxnSpPr>
                  <p:cNvPr id="299" name="Google Shape;299;p16"/>
                  <p:cNvCxnSpPr/>
                  <p:nvPr/>
                </p:nvCxnSpPr>
                <p:spPr>
                  <a:xfrm>
                    <a:off x="-1" y="0"/>
                    <a:ext cx="1371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300" name="Google Shape;300;p16"/>
                  <p:cNvCxnSpPr/>
                  <p:nvPr/>
                </p:nvCxnSpPr>
                <p:spPr>
                  <a:xfrm>
                    <a:off x="-1" y="108008"/>
                    <a:ext cx="1371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301" name="Google Shape;301;p16"/>
                  <p:cNvCxnSpPr/>
                  <p:nvPr/>
                </p:nvCxnSpPr>
                <p:spPr>
                  <a:xfrm>
                    <a:off x="73363" y="81006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302" name="Google Shape;302;p16"/>
                  <p:cNvCxnSpPr/>
                  <p:nvPr/>
                </p:nvCxnSpPr>
                <p:spPr>
                  <a:xfrm>
                    <a:off x="73363" y="54004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303" name="Google Shape;303;p16"/>
                  <p:cNvCxnSpPr/>
                  <p:nvPr/>
                </p:nvCxnSpPr>
                <p:spPr>
                  <a:xfrm>
                    <a:off x="73363" y="27002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grpSp>
              <p:nvGrpSpPr>
                <p:cNvPr id="304" name="Google Shape;304;p16"/>
                <p:cNvGrpSpPr/>
                <p:nvPr/>
              </p:nvGrpSpPr>
              <p:grpSpPr>
                <a:xfrm>
                  <a:off x="-71" y="26196"/>
                  <a:ext cx="66918" cy="54600"/>
                  <a:chOff x="-123" y="0"/>
                  <a:chExt cx="66918" cy="54600"/>
                </a:xfrm>
              </p:grpSpPr>
              <p:sp>
                <p:nvSpPr>
                  <p:cNvPr id="305" name="Google Shape;305;p16"/>
                  <p:cNvSpPr/>
                  <p:nvPr/>
                </p:nvSpPr>
                <p:spPr>
                  <a:xfrm flipH="1">
                    <a:off x="-123" y="17566"/>
                    <a:ext cx="50100" cy="19500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6" name="Google Shape;306;p16"/>
                  <p:cNvSpPr/>
                  <p:nvPr/>
                </p:nvSpPr>
                <p:spPr>
                  <a:xfrm>
                    <a:off x="12195" y="0"/>
                    <a:ext cx="54600" cy="54600"/>
                  </a:xfrm>
                  <a:prstGeom prst="chevron">
                    <a:avLst>
                      <a:gd fmla="val 47962" name="adj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7" name="Google Shape;307;p16"/>
              <p:cNvGrpSpPr/>
              <p:nvPr/>
            </p:nvGrpSpPr>
            <p:grpSpPr>
              <a:xfrm>
                <a:off x="70024" y="264515"/>
                <a:ext cx="137125" cy="108008"/>
                <a:chOff x="-27" y="0"/>
                <a:chExt cx="137125" cy="108008"/>
              </a:xfrm>
            </p:grpSpPr>
            <p:grpSp>
              <p:nvGrpSpPr>
                <p:cNvPr id="308" name="Google Shape;308;p16"/>
                <p:cNvGrpSpPr/>
                <p:nvPr/>
              </p:nvGrpSpPr>
              <p:grpSpPr>
                <a:xfrm>
                  <a:off x="-2" y="0"/>
                  <a:ext cx="137100" cy="108008"/>
                  <a:chOff x="-1" y="0"/>
                  <a:chExt cx="137100" cy="108008"/>
                </a:xfrm>
              </p:grpSpPr>
              <p:cxnSp>
                <p:nvCxnSpPr>
                  <p:cNvPr id="309" name="Google Shape;309;p16"/>
                  <p:cNvCxnSpPr/>
                  <p:nvPr/>
                </p:nvCxnSpPr>
                <p:spPr>
                  <a:xfrm>
                    <a:off x="-1" y="0"/>
                    <a:ext cx="1371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310" name="Google Shape;310;p16"/>
                  <p:cNvCxnSpPr/>
                  <p:nvPr/>
                </p:nvCxnSpPr>
                <p:spPr>
                  <a:xfrm>
                    <a:off x="-1" y="108008"/>
                    <a:ext cx="1371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311" name="Google Shape;311;p16"/>
                  <p:cNvCxnSpPr/>
                  <p:nvPr/>
                </p:nvCxnSpPr>
                <p:spPr>
                  <a:xfrm>
                    <a:off x="73363" y="81006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312" name="Google Shape;312;p16"/>
                  <p:cNvCxnSpPr/>
                  <p:nvPr/>
                </p:nvCxnSpPr>
                <p:spPr>
                  <a:xfrm>
                    <a:off x="73363" y="54004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  <p:cxnSp>
                <p:nvCxnSpPr>
                  <p:cNvPr id="313" name="Google Shape;313;p16"/>
                  <p:cNvCxnSpPr/>
                  <p:nvPr/>
                </p:nvCxnSpPr>
                <p:spPr>
                  <a:xfrm>
                    <a:off x="73363" y="27002"/>
                    <a:ext cx="618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292929"/>
                    </a:solidFill>
                    <a:prstDash val="solid"/>
                    <a:round/>
                    <a:headEnd len="sm" w="sm" type="none"/>
                    <a:tailEnd len="sm" w="sm" type="none"/>
                  </a:ln>
                </p:spPr>
              </p:cxnSp>
            </p:grpSp>
            <p:grpSp>
              <p:nvGrpSpPr>
                <p:cNvPr id="314" name="Google Shape;314;p16"/>
                <p:cNvGrpSpPr/>
                <p:nvPr/>
              </p:nvGrpSpPr>
              <p:grpSpPr>
                <a:xfrm>
                  <a:off x="-27" y="26196"/>
                  <a:ext cx="66918" cy="54600"/>
                  <a:chOff x="-78" y="0"/>
                  <a:chExt cx="66918" cy="54600"/>
                </a:xfrm>
              </p:grpSpPr>
              <p:sp>
                <p:nvSpPr>
                  <p:cNvPr id="315" name="Google Shape;315;p16"/>
                  <p:cNvSpPr/>
                  <p:nvPr/>
                </p:nvSpPr>
                <p:spPr>
                  <a:xfrm>
                    <a:off x="16740" y="17566"/>
                    <a:ext cx="50100" cy="19500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6" name="Google Shape;316;p16"/>
                  <p:cNvSpPr/>
                  <p:nvPr/>
                </p:nvSpPr>
                <p:spPr>
                  <a:xfrm flipH="1">
                    <a:off x="-78" y="0"/>
                    <a:ext cx="54600" cy="54600"/>
                  </a:xfrm>
                  <a:prstGeom prst="chevron">
                    <a:avLst>
                      <a:gd fmla="val 47962" name="adj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cxnSp>
            <p:nvCxnSpPr>
              <p:cNvPr id="317" name="Google Shape;317;p16"/>
              <p:cNvCxnSpPr/>
              <p:nvPr/>
            </p:nvCxnSpPr>
            <p:spPr>
              <a:xfrm flipH="1" rot="10800000">
                <a:off x="221756" y="116701"/>
                <a:ext cx="532200" cy="139200"/>
              </a:xfrm>
              <a:prstGeom prst="straightConnector1">
                <a:avLst/>
              </a:prstGeom>
              <a:noFill/>
              <a:ln cap="rnd" cmpd="sng" w="19050">
                <a:solidFill>
                  <a:schemeClr val="accent1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cxnSp>
            <p:nvCxnSpPr>
              <p:cNvPr id="318" name="Google Shape;318;p16"/>
              <p:cNvCxnSpPr/>
              <p:nvPr/>
            </p:nvCxnSpPr>
            <p:spPr>
              <a:xfrm>
                <a:off x="458047" y="263194"/>
                <a:ext cx="291600" cy="174300"/>
              </a:xfrm>
              <a:prstGeom prst="straightConnector1">
                <a:avLst/>
              </a:prstGeom>
              <a:noFill/>
              <a:ln cap="rnd" cmpd="sng" w="19050">
                <a:solidFill>
                  <a:schemeClr val="accent1"/>
                </a:solidFill>
                <a:prstDash val="solid"/>
                <a:round/>
                <a:headEnd len="med" w="med" type="oval"/>
                <a:tailEnd len="sm" w="sm" type="none"/>
              </a:ln>
            </p:spPr>
          </p:cxnSp>
          <p:grpSp>
            <p:nvGrpSpPr>
              <p:cNvPr id="319" name="Google Shape;319;p16"/>
              <p:cNvGrpSpPr/>
              <p:nvPr/>
            </p:nvGrpSpPr>
            <p:grpSpPr>
              <a:xfrm>
                <a:off x="747039" y="1496"/>
                <a:ext cx="268800" cy="248400"/>
                <a:chOff x="0" y="-1"/>
                <a:chExt cx="268800" cy="248400"/>
              </a:xfrm>
            </p:grpSpPr>
            <p:sp>
              <p:nvSpPr>
                <p:cNvPr id="320" name="Google Shape;320;p16"/>
                <p:cNvSpPr/>
                <p:nvPr/>
              </p:nvSpPr>
              <p:spPr>
                <a:xfrm>
                  <a:off x="0" y="-1"/>
                  <a:ext cx="268800" cy="2484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BFBFB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21" name="Google Shape;321;p16"/>
                <p:cNvGrpSpPr/>
                <p:nvPr/>
              </p:nvGrpSpPr>
              <p:grpSpPr>
                <a:xfrm>
                  <a:off x="43069" y="52310"/>
                  <a:ext cx="182700" cy="143759"/>
                  <a:chOff x="0" y="0"/>
                  <a:chExt cx="182700" cy="143759"/>
                </a:xfrm>
              </p:grpSpPr>
              <p:grpSp>
                <p:nvGrpSpPr>
                  <p:cNvPr id="322" name="Google Shape;322;p16"/>
                  <p:cNvGrpSpPr/>
                  <p:nvPr/>
                </p:nvGrpSpPr>
                <p:grpSpPr>
                  <a:xfrm>
                    <a:off x="0" y="0"/>
                    <a:ext cx="182700" cy="143759"/>
                    <a:chOff x="0" y="0"/>
                    <a:chExt cx="182700" cy="143759"/>
                  </a:xfrm>
                </p:grpSpPr>
                <p:cxnSp>
                  <p:nvCxnSpPr>
                    <p:cNvPr id="323" name="Google Shape;323;p16"/>
                    <p:cNvCxnSpPr/>
                    <p:nvPr/>
                  </p:nvCxnSpPr>
                  <p:spPr>
                    <a:xfrm>
                      <a:off x="0" y="0"/>
                      <a:ext cx="1827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24" name="Google Shape;324;p16"/>
                    <p:cNvCxnSpPr/>
                    <p:nvPr/>
                  </p:nvCxnSpPr>
                  <p:spPr>
                    <a:xfrm>
                      <a:off x="0" y="143759"/>
                      <a:ext cx="1827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25" name="Google Shape;325;p16"/>
                    <p:cNvCxnSpPr/>
                    <p:nvPr/>
                  </p:nvCxnSpPr>
                  <p:spPr>
                    <a:xfrm>
                      <a:off x="97647" y="10782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26" name="Google Shape;326;p16"/>
                    <p:cNvCxnSpPr/>
                    <p:nvPr/>
                  </p:nvCxnSpPr>
                  <p:spPr>
                    <a:xfrm>
                      <a:off x="97647" y="7188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27" name="Google Shape;327;p16"/>
                    <p:cNvCxnSpPr/>
                    <p:nvPr/>
                  </p:nvCxnSpPr>
                  <p:spPr>
                    <a:xfrm>
                      <a:off x="97647" y="3594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328" name="Google Shape;328;p16"/>
                  <p:cNvGrpSpPr/>
                  <p:nvPr/>
                </p:nvGrpSpPr>
                <p:grpSpPr>
                  <a:xfrm>
                    <a:off x="37" y="34868"/>
                    <a:ext cx="88914" cy="72600"/>
                    <a:chOff x="-32" y="0"/>
                    <a:chExt cx="88914" cy="72600"/>
                  </a:xfrm>
                </p:grpSpPr>
                <p:sp>
                  <p:nvSpPr>
                    <p:cNvPr id="329" name="Google Shape;329;p16"/>
                    <p:cNvSpPr/>
                    <p:nvPr/>
                  </p:nvSpPr>
                  <p:spPr>
                    <a:xfrm>
                      <a:off x="22282" y="23381"/>
                      <a:ext cx="66600" cy="25800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30" name="Google Shape;330;p16"/>
                    <p:cNvSpPr/>
                    <p:nvPr/>
                  </p:nvSpPr>
                  <p:spPr>
                    <a:xfrm flipH="1">
                      <a:off x="-32" y="0"/>
                      <a:ext cx="72600" cy="72600"/>
                    </a:xfrm>
                    <a:prstGeom prst="chevron">
                      <a:avLst>
                        <a:gd fmla="val 47962" name="adj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grpSp>
            <p:nvGrpSpPr>
              <p:cNvPr id="331" name="Google Shape;331;p16"/>
              <p:cNvGrpSpPr/>
              <p:nvPr/>
            </p:nvGrpSpPr>
            <p:grpSpPr>
              <a:xfrm>
                <a:off x="747039" y="310492"/>
                <a:ext cx="268800" cy="248400"/>
                <a:chOff x="0" y="-1"/>
                <a:chExt cx="268800" cy="248400"/>
              </a:xfrm>
            </p:grpSpPr>
            <p:sp>
              <p:nvSpPr>
                <p:cNvPr id="332" name="Google Shape;332;p16"/>
                <p:cNvSpPr/>
                <p:nvPr/>
              </p:nvSpPr>
              <p:spPr>
                <a:xfrm>
                  <a:off x="0" y="-1"/>
                  <a:ext cx="268800" cy="248400"/>
                </a:xfrm>
                <a:prstGeom prst="rect">
                  <a:avLst/>
                </a:prstGeom>
                <a:solidFill>
                  <a:srgbClr val="FFFFFF"/>
                </a:solidFill>
                <a:ln cap="flat" cmpd="sng" w="9525">
                  <a:solidFill>
                    <a:srgbClr val="BFBFBF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33" name="Google Shape;333;p16"/>
                <p:cNvGrpSpPr/>
                <p:nvPr/>
              </p:nvGrpSpPr>
              <p:grpSpPr>
                <a:xfrm>
                  <a:off x="43057" y="52310"/>
                  <a:ext cx="182712" cy="143759"/>
                  <a:chOff x="-12" y="0"/>
                  <a:chExt cx="182712" cy="143759"/>
                </a:xfrm>
              </p:grpSpPr>
              <p:grpSp>
                <p:nvGrpSpPr>
                  <p:cNvPr id="334" name="Google Shape;334;p16"/>
                  <p:cNvGrpSpPr/>
                  <p:nvPr/>
                </p:nvGrpSpPr>
                <p:grpSpPr>
                  <a:xfrm>
                    <a:off x="0" y="0"/>
                    <a:ext cx="182700" cy="143759"/>
                    <a:chOff x="0" y="0"/>
                    <a:chExt cx="182700" cy="143759"/>
                  </a:xfrm>
                </p:grpSpPr>
                <p:cxnSp>
                  <p:nvCxnSpPr>
                    <p:cNvPr id="335" name="Google Shape;335;p16"/>
                    <p:cNvCxnSpPr/>
                    <p:nvPr/>
                  </p:nvCxnSpPr>
                  <p:spPr>
                    <a:xfrm>
                      <a:off x="0" y="0"/>
                      <a:ext cx="1827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36" name="Google Shape;336;p16"/>
                    <p:cNvCxnSpPr/>
                    <p:nvPr/>
                  </p:nvCxnSpPr>
                  <p:spPr>
                    <a:xfrm>
                      <a:off x="0" y="143759"/>
                      <a:ext cx="1827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37" name="Google Shape;337;p16"/>
                    <p:cNvCxnSpPr/>
                    <p:nvPr/>
                  </p:nvCxnSpPr>
                  <p:spPr>
                    <a:xfrm>
                      <a:off x="97647" y="10782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38" name="Google Shape;338;p16"/>
                    <p:cNvCxnSpPr/>
                    <p:nvPr/>
                  </p:nvCxnSpPr>
                  <p:spPr>
                    <a:xfrm>
                      <a:off x="97647" y="7188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  <p:cxnSp>
                  <p:nvCxnSpPr>
                    <p:cNvPr id="339" name="Google Shape;339;p16"/>
                    <p:cNvCxnSpPr/>
                    <p:nvPr/>
                  </p:nvCxnSpPr>
                  <p:spPr>
                    <a:xfrm>
                      <a:off x="97647" y="35940"/>
                      <a:ext cx="82200" cy="0"/>
                    </a:xfrm>
                    <a:prstGeom prst="straightConnector1">
                      <a:avLst/>
                    </a:prstGeom>
                    <a:noFill/>
                    <a:ln cap="flat" cmpd="sng" w="19050">
                      <a:solidFill>
                        <a:srgbClr val="292929"/>
                      </a:solidFill>
                      <a:prstDash val="solid"/>
                      <a:round/>
                      <a:headEnd len="sm" w="sm" type="none"/>
                      <a:tailEnd len="sm" w="sm" type="none"/>
                    </a:ln>
                  </p:spPr>
                </p:cxnSp>
              </p:grpSp>
              <p:grpSp>
                <p:nvGrpSpPr>
                  <p:cNvPr id="340" name="Google Shape;340;p16"/>
                  <p:cNvGrpSpPr/>
                  <p:nvPr/>
                </p:nvGrpSpPr>
                <p:grpSpPr>
                  <a:xfrm>
                    <a:off x="-12" y="34868"/>
                    <a:ext cx="88913" cy="72600"/>
                    <a:chOff x="-81" y="0"/>
                    <a:chExt cx="88913" cy="72600"/>
                  </a:xfrm>
                </p:grpSpPr>
                <p:sp>
                  <p:nvSpPr>
                    <p:cNvPr id="341" name="Google Shape;341;p16"/>
                    <p:cNvSpPr/>
                    <p:nvPr/>
                  </p:nvSpPr>
                  <p:spPr>
                    <a:xfrm flipH="1">
                      <a:off x="-81" y="23381"/>
                      <a:ext cx="66600" cy="25800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342" name="Google Shape;342;p16"/>
                    <p:cNvSpPr/>
                    <p:nvPr/>
                  </p:nvSpPr>
                  <p:spPr>
                    <a:xfrm>
                      <a:off x="16232" y="0"/>
                      <a:ext cx="72600" cy="72600"/>
                    </a:xfrm>
                    <a:prstGeom prst="chevron">
                      <a:avLst>
                        <a:gd fmla="val 47962" name="adj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  <p:sp>
            <p:nvSpPr>
              <p:cNvPr id="343" name="Google Shape;343;p16"/>
              <p:cNvSpPr txBox="1"/>
              <p:nvPr/>
            </p:nvSpPr>
            <p:spPr>
              <a:xfrm>
                <a:off x="1103898" y="45360"/>
                <a:ext cx="18300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Tekstniveau omhoog</a:t>
                </a:r>
                <a:endParaRPr/>
              </a:p>
            </p:txBody>
          </p:sp>
          <p:sp>
            <p:nvSpPr>
              <p:cNvPr id="344" name="Google Shape;344;p16"/>
              <p:cNvSpPr txBox="1"/>
              <p:nvPr/>
            </p:nvSpPr>
            <p:spPr>
              <a:xfrm>
                <a:off x="1103898" y="348369"/>
                <a:ext cx="1663200" cy="16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Tekstniveau omlaag</a:t>
                </a:r>
                <a:endParaRPr/>
              </a:p>
            </p:txBody>
          </p:sp>
        </p:grpSp>
        <p:cxnSp>
          <p:nvCxnSpPr>
            <p:cNvPr id="345" name="Google Shape;345;p16"/>
            <p:cNvCxnSpPr/>
            <p:nvPr/>
          </p:nvCxnSpPr>
          <p:spPr>
            <a:xfrm>
              <a:off x="18200" y="1018371"/>
              <a:ext cx="3176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46" name="Google Shape;346;p16"/>
            <p:cNvSpPr txBox="1"/>
            <p:nvPr/>
          </p:nvSpPr>
          <p:spPr>
            <a:xfrm>
              <a:off x="378222" y="1762014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71450" lvl="0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Char char="•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/>
            </a:p>
          </p:txBody>
        </p:sp>
        <p:grpSp>
          <p:nvGrpSpPr>
            <p:cNvPr id="347" name="Google Shape;347;p16"/>
            <p:cNvGrpSpPr/>
            <p:nvPr/>
          </p:nvGrpSpPr>
          <p:grpSpPr>
            <a:xfrm>
              <a:off x="12539" y="2088504"/>
              <a:ext cx="261000" cy="259800"/>
              <a:chOff x="-1" y="-1"/>
              <a:chExt cx="261000" cy="259800"/>
            </a:xfrm>
          </p:grpSpPr>
          <p:sp>
            <p:nvSpPr>
              <p:cNvPr id="348" name="Google Shape;348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/>
              </a:p>
            </p:txBody>
          </p:sp>
        </p:grpSp>
        <p:sp>
          <p:nvSpPr>
            <p:cNvPr id="350" name="Google Shape;350;p16"/>
            <p:cNvSpPr txBox="1"/>
            <p:nvPr/>
          </p:nvSpPr>
          <p:spPr>
            <a:xfrm>
              <a:off x="378222" y="2133935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80975" lvl="1" marL="3619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80"/>
                <a:buFont typeface="Courier New"/>
                <a:buChar char="o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grpSp>
          <p:nvGrpSpPr>
            <p:cNvPr id="351" name="Google Shape;351;p16"/>
            <p:cNvGrpSpPr/>
            <p:nvPr/>
          </p:nvGrpSpPr>
          <p:grpSpPr>
            <a:xfrm>
              <a:off x="12539" y="2462680"/>
              <a:ext cx="261000" cy="259800"/>
              <a:chOff x="-1" y="-1"/>
              <a:chExt cx="261000" cy="259800"/>
            </a:xfrm>
          </p:grpSpPr>
          <p:sp>
            <p:nvSpPr>
              <p:cNvPr id="352" name="Google Shape;352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/>
              </a:p>
            </p:txBody>
          </p:sp>
        </p:grpSp>
        <p:sp>
          <p:nvSpPr>
            <p:cNvPr id="354" name="Google Shape;354;p16"/>
            <p:cNvSpPr txBox="1"/>
            <p:nvPr/>
          </p:nvSpPr>
          <p:spPr>
            <a:xfrm>
              <a:off x="378222" y="2508111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-180975" lvl="2" marL="542925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entury Gothic"/>
                <a:buChar char="-"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grpSp>
          <p:nvGrpSpPr>
            <p:cNvPr id="355" name="Google Shape;355;p16"/>
            <p:cNvGrpSpPr/>
            <p:nvPr/>
          </p:nvGrpSpPr>
          <p:grpSpPr>
            <a:xfrm>
              <a:off x="12539" y="2835325"/>
              <a:ext cx="261000" cy="259800"/>
              <a:chOff x="-1" y="-1"/>
              <a:chExt cx="261000" cy="259800"/>
            </a:xfrm>
          </p:grpSpPr>
          <p:sp>
            <p:nvSpPr>
              <p:cNvPr id="356" name="Google Shape;356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</a:t>
                </a:r>
                <a:endParaRPr/>
              </a:p>
            </p:txBody>
          </p:sp>
        </p:grpSp>
        <p:sp>
          <p:nvSpPr>
            <p:cNvPr id="358" name="Google Shape;358;p16"/>
            <p:cNvSpPr txBox="1"/>
            <p:nvPr/>
          </p:nvSpPr>
          <p:spPr>
            <a:xfrm>
              <a:off x="378222" y="2880756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grpSp>
          <p:nvGrpSpPr>
            <p:cNvPr id="359" name="Google Shape;359;p16"/>
            <p:cNvGrpSpPr/>
            <p:nvPr/>
          </p:nvGrpSpPr>
          <p:grpSpPr>
            <a:xfrm>
              <a:off x="12539" y="3218931"/>
              <a:ext cx="261000" cy="259800"/>
              <a:chOff x="-1" y="-1"/>
              <a:chExt cx="261000" cy="259800"/>
            </a:xfrm>
          </p:grpSpPr>
          <p:sp>
            <p:nvSpPr>
              <p:cNvPr id="360" name="Google Shape;360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</a:t>
                </a:r>
                <a:endParaRPr/>
              </a:p>
            </p:txBody>
          </p:sp>
        </p:grpSp>
        <p:sp>
          <p:nvSpPr>
            <p:cNvPr id="362" name="Google Shape;362;p16"/>
            <p:cNvSpPr txBox="1"/>
            <p:nvPr/>
          </p:nvSpPr>
          <p:spPr>
            <a:xfrm>
              <a:off x="378222" y="3264362"/>
              <a:ext cx="2823000" cy="16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Kopje</a:t>
              </a:r>
              <a:endParaRPr/>
            </a:p>
          </p:txBody>
        </p:sp>
        <p:sp>
          <p:nvSpPr>
            <p:cNvPr id="363" name="Google Shape;363;p16"/>
            <p:cNvSpPr txBox="1"/>
            <p:nvPr/>
          </p:nvSpPr>
          <p:spPr>
            <a:xfrm>
              <a:off x="16748" y="1137098"/>
              <a:ext cx="3177900" cy="46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Gebruik, onder de tab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de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, zoals hierboven aangegeven, om een tekst niveau te kiezen. Kies uit:</a:t>
              </a:r>
              <a:endParaRPr/>
            </a:p>
          </p:txBody>
        </p:sp>
      </p:grpSp>
      <p:grpSp>
        <p:nvGrpSpPr>
          <p:cNvPr id="364" name="Google Shape;364;p16"/>
          <p:cNvGrpSpPr/>
          <p:nvPr/>
        </p:nvGrpSpPr>
        <p:grpSpPr>
          <a:xfrm>
            <a:off x="12391599" y="1125"/>
            <a:ext cx="3183583" cy="5339131"/>
            <a:chOff x="-1" y="0"/>
            <a:chExt cx="3183583" cy="5339131"/>
          </a:xfrm>
        </p:grpSpPr>
        <p:grpSp>
          <p:nvGrpSpPr>
            <p:cNvPr id="365" name="Google Shape;365;p16"/>
            <p:cNvGrpSpPr/>
            <p:nvPr/>
          </p:nvGrpSpPr>
          <p:grpSpPr>
            <a:xfrm>
              <a:off x="5162" y="4555858"/>
              <a:ext cx="3178420" cy="783273"/>
              <a:chOff x="0" y="0"/>
              <a:chExt cx="3178420" cy="783273"/>
            </a:xfrm>
          </p:grpSpPr>
          <p:sp>
            <p:nvSpPr>
              <p:cNvPr id="366" name="Google Shape;366;p16"/>
              <p:cNvSpPr/>
              <p:nvPr/>
            </p:nvSpPr>
            <p:spPr>
              <a:xfrm>
                <a:off x="0" y="0"/>
                <a:ext cx="255744" cy="255744"/>
              </a:xfrm>
              <a:custGeom>
                <a:rect b="b" l="l" r="r" t="t"/>
                <a:pathLst>
                  <a:path extrusionOk="0" h="21600" w="21600">
                    <a:moveTo>
                      <a:pt x="0" y="10800"/>
                    </a:moveTo>
                    <a:lnTo>
                      <a:pt x="296" y="8359"/>
                    </a:lnTo>
                    <a:lnTo>
                      <a:pt x="1036" y="6066"/>
                    </a:lnTo>
                    <a:lnTo>
                      <a:pt x="2293" y="4068"/>
                    </a:lnTo>
                    <a:lnTo>
                      <a:pt x="3921" y="2367"/>
                    </a:lnTo>
                    <a:lnTo>
                      <a:pt x="5992" y="1110"/>
                    </a:lnTo>
                    <a:lnTo>
                      <a:pt x="8285" y="296"/>
                    </a:lnTo>
                    <a:lnTo>
                      <a:pt x="10726" y="0"/>
                    </a:lnTo>
                    <a:lnTo>
                      <a:pt x="13241" y="296"/>
                    </a:lnTo>
                    <a:lnTo>
                      <a:pt x="15460" y="1110"/>
                    </a:lnTo>
                    <a:lnTo>
                      <a:pt x="17532" y="2367"/>
                    </a:lnTo>
                    <a:lnTo>
                      <a:pt x="19159" y="4068"/>
                    </a:lnTo>
                    <a:lnTo>
                      <a:pt x="20416" y="6066"/>
                    </a:lnTo>
                    <a:lnTo>
                      <a:pt x="21304" y="8359"/>
                    </a:lnTo>
                    <a:lnTo>
                      <a:pt x="21600" y="10800"/>
                    </a:lnTo>
                    <a:lnTo>
                      <a:pt x="21304" y="13315"/>
                    </a:lnTo>
                    <a:lnTo>
                      <a:pt x="20416" y="15534"/>
                    </a:lnTo>
                    <a:lnTo>
                      <a:pt x="19159" y="17532"/>
                    </a:lnTo>
                    <a:lnTo>
                      <a:pt x="17532" y="19233"/>
                    </a:lnTo>
                    <a:lnTo>
                      <a:pt x="15460" y="20564"/>
                    </a:lnTo>
                    <a:lnTo>
                      <a:pt x="13241" y="21304"/>
                    </a:lnTo>
                    <a:lnTo>
                      <a:pt x="10726" y="21600"/>
                    </a:lnTo>
                    <a:lnTo>
                      <a:pt x="8285" y="21304"/>
                    </a:lnTo>
                    <a:lnTo>
                      <a:pt x="5992" y="20564"/>
                    </a:lnTo>
                    <a:lnTo>
                      <a:pt x="3921" y="19233"/>
                    </a:lnTo>
                    <a:lnTo>
                      <a:pt x="2293" y="17532"/>
                    </a:lnTo>
                    <a:lnTo>
                      <a:pt x="1036" y="15534"/>
                    </a:lnTo>
                    <a:lnTo>
                      <a:pt x="296" y="13315"/>
                    </a:lnTo>
                    <a:lnTo>
                      <a:pt x="0" y="10800"/>
                    </a:lnTo>
                    <a:close/>
                    <a:moveTo>
                      <a:pt x="7545" y="8951"/>
                    </a:moveTo>
                    <a:lnTo>
                      <a:pt x="7545" y="10504"/>
                    </a:lnTo>
                    <a:lnTo>
                      <a:pt x="8877" y="10504"/>
                    </a:lnTo>
                    <a:lnTo>
                      <a:pt x="8877" y="16496"/>
                    </a:lnTo>
                    <a:lnTo>
                      <a:pt x="7545" y="16496"/>
                    </a:lnTo>
                    <a:lnTo>
                      <a:pt x="7545" y="18049"/>
                    </a:lnTo>
                    <a:lnTo>
                      <a:pt x="13907" y="18049"/>
                    </a:lnTo>
                    <a:lnTo>
                      <a:pt x="13907" y="16496"/>
                    </a:lnTo>
                    <a:lnTo>
                      <a:pt x="12575" y="16496"/>
                    </a:lnTo>
                    <a:lnTo>
                      <a:pt x="12575" y="10504"/>
                    </a:lnTo>
                    <a:lnTo>
                      <a:pt x="13907" y="10504"/>
                    </a:lnTo>
                    <a:lnTo>
                      <a:pt x="13907" y="8951"/>
                    </a:lnTo>
                    <a:lnTo>
                      <a:pt x="7545" y="8951"/>
                    </a:lnTo>
                    <a:close/>
                    <a:moveTo>
                      <a:pt x="8507" y="5844"/>
                    </a:moveTo>
                    <a:lnTo>
                      <a:pt x="8655" y="6805"/>
                    </a:lnTo>
                    <a:lnTo>
                      <a:pt x="9173" y="7471"/>
                    </a:lnTo>
                    <a:lnTo>
                      <a:pt x="9838" y="7989"/>
                    </a:lnTo>
                    <a:lnTo>
                      <a:pt x="10726" y="8137"/>
                    </a:lnTo>
                    <a:lnTo>
                      <a:pt x="11614" y="7989"/>
                    </a:lnTo>
                    <a:lnTo>
                      <a:pt x="12353" y="7471"/>
                    </a:lnTo>
                    <a:lnTo>
                      <a:pt x="12871" y="6805"/>
                    </a:lnTo>
                    <a:lnTo>
                      <a:pt x="13019" y="5844"/>
                    </a:lnTo>
                    <a:lnTo>
                      <a:pt x="12871" y="4956"/>
                    </a:lnTo>
                    <a:lnTo>
                      <a:pt x="12353" y="4290"/>
                    </a:lnTo>
                    <a:lnTo>
                      <a:pt x="11614" y="3773"/>
                    </a:lnTo>
                    <a:lnTo>
                      <a:pt x="10726" y="3625"/>
                    </a:lnTo>
                    <a:lnTo>
                      <a:pt x="9838" y="3773"/>
                    </a:lnTo>
                    <a:lnTo>
                      <a:pt x="9173" y="4290"/>
                    </a:lnTo>
                    <a:lnTo>
                      <a:pt x="8655" y="4956"/>
                    </a:lnTo>
                    <a:lnTo>
                      <a:pt x="8507" y="5844"/>
                    </a:lnTo>
                    <a:close/>
                  </a:path>
                </a:pathLst>
              </a:custGeom>
              <a:solidFill>
                <a:srgbClr val="FF7800"/>
              </a:solidFill>
              <a:ln>
                <a:noFill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16"/>
              <p:cNvSpPr txBox="1"/>
              <p:nvPr/>
            </p:nvSpPr>
            <p:spPr>
              <a:xfrm>
                <a:off x="360520" y="72028"/>
                <a:ext cx="2817900" cy="61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Meer weten?</a:t>
                </a:r>
                <a:b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</a:b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Ga naar dia </a:t>
                </a:r>
                <a:r>
                  <a:rPr b="1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‘Instructie dia: YouTube links’</a:t>
                </a:r>
                <a:r>
                  <a:rPr b="0" i="0" lang="en-US" sz="11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, open deze in de diavoorstelling en klik op de gewenste video link.</a:t>
                </a:r>
                <a:endParaRPr/>
              </a:p>
            </p:txBody>
          </p:sp>
          <p:cxnSp>
            <p:nvCxnSpPr>
              <p:cNvPr id="368" name="Google Shape;368;p16"/>
              <p:cNvCxnSpPr/>
              <p:nvPr/>
            </p:nvCxnSpPr>
            <p:spPr>
              <a:xfrm>
                <a:off x="498" y="783273"/>
                <a:ext cx="3177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69" name="Google Shape;369;p16"/>
            <p:cNvSpPr txBox="1"/>
            <p:nvPr/>
          </p:nvSpPr>
          <p:spPr>
            <a:xfrm>
              <a:off x="5660" y="0"/>
              <a:ext cx="3177900" cy="18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None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INVOEGEN/VERANDEREN</a:t>
              </a:r>
              <a:endParaRPr/>
            </a:p>
          </p:txBody>
        </p:sp>
        <p:grpSp>
          <p:nvGrpSpPr>
            <p:cNvPr id="370" name="Google Shape;370;p16"/>
            <p:cNvGrpSpPr/>
            <p:nvPr/>
          </p:nvGrpSpPr>
          <p:grpSpPr>
            <a:xfrm>
              <a:off x="-1" y="365362"/>
              <a:ext cx="261000" cy="259800"/>
              <a:chOff x="-1" y="-1"/>
              <a:chExt cx="261000" cy="259800"/>
            </a:xfrm>
          </p:grpSpPr>
          <p:sp>
            <p:nvSpPr>
              <p:cNvPr id="371" name="Google Shape;371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</a:t>
                </a:r>
                <a:endParaRPr/>
              </a:p>
            </p:txBody>
          </p:sp>
        </p:grpSp>
        <p:cxnSp>
          <p:nvCxnSpPr>
            <p:cNvPr id="373" name="Google Shape;373;p16"/>
            <p:cNvCxnSpPr/>
            <p:nvPr/>
          </p:nvCxnSpPr>
          <p:spPr>
            <a:xfrm>
              <a:off x="5659" y="240508"/>
              <a:ext cx="3177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74" name="Google Shape;374;p16"/>
            <p:cNvCxnSpPr/>
            <p:nvPr/>
          </p:nvCxnSpPr>
          <p:spPr>
            <a:xfrm>
              <a:off x="5659" y="1576807"/>
              <a:ext cx="3177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75" name="Google Shape;375;p16"/>
            <p:cNvSpPr txBox="1"/>
            <p:nvPr/>
          </p:nvSpPr>
          <p:spPr>
            <a:xfrm>
              <a:off x="365680" y="431425"/>
              <a:ext cx="2817900" cy="61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‘Delete’-knop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voegen. </a:t>
              </a:r>
              <a:r>
                <a:rPr b="0" i="1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voorbeeld).</a:t>
              </a:r>
              <a:endParaRPr/>
            </a:p>
          </p:txBody>
        </p:sp>
        <p:cxnSp>
          <p:nvCxnSpPr>
            <p:cNvPr id="376" name="Google Shape;376;p16"/>
            <p:cNvCxnSpPr/>
            <p:nvPr/>
          </p:nvCxnSpPr>
          <p:spPr>
            <a:xfrm>
              <a:off x="5659" y="4437975"/>
              <a:ext cx="3177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77" name="Google Shape;377;p16"/>
            <p:cNvGrpSpPr/>
            <p:nvPr/>
          </p:nvGrpSpPr>
          <p:grpSpPr>
            <a:xfrm>
              <a:off x="-1" y="1705271"/>
              <a:ext cx="261000" cy="259800"/>
              <a:chOff x="-1" y="-1"/>
              <a:chExt cx="261000" cy="259800"/>
            </a:xfrm>
          </p:grpSpPr>
          <p:sp>
            <p:nvSpPr>
              <p:cNvPr id="378" name="Google Shape;378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  <a:endParaRPr/>
              </a:p>
            </p:txBody>
          </p:sp>
        </p:grpSp>
        <p:sp>
          <p:nvSpPr>
            <p:cNvPr id="380" name="Google Shape;380;p16"/>
            <p:cNvSpPr txBox="1"/>
            <p:nvPr/>
          </p:nvSpPr>
          <p:spPr>
            <a:xfrm>
              <a:off x="365680" y="1771335"/>
              <a:ext cx="2817900" cy="313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381" name="Google Shape;381;p16"/>
            <p:cNvGrpSpPr/>
            <p:nvPr/>
          </p:nvGrpSpPr>
          <p:grpSpPr>
            <a:xfrm>
              <a:off x="365681" y="2183424"/>
              <a:ext cx="825600" cy="209400"/>
              <a:chOff x="0" y="0"/>
              <a:chExt cx="825600" cy="209400"/>
            </a:xfrm>
          </p:grpSpPr>
          <p:grpSp>
            <p:nvGrpSpPr>
              <p:cNvPr id="382" name="Google Shape;382;p16"/>
              <p:cNvGrpSpPr/>
              <p:nvPr/>
            </p:nvGrpSpPr>
            <p:grpSpPr>
              <a:xfrm>
                <a:off x="0" y="0"/>
                <a:ext cx="825600" cy="209400"/>
                <a:chOff x="0" y="0"/>
                <a:chExt cx="825600" cy="209400"/>
              </a:xfrm>
            </p:grpSpPr>
            <p:sp>
              <p:nvSpPr>
                <p:cNvPr id="383" name="Google Shape;383;p16"/>
                <p:cNvSpPr/>
                <p:nvPr/>
              </p:nvSpPr>
              <p:spPr>
                <a:xfrm>
                  <a:off x="0" y="0"/>
                  <a:ext cx="825600" cy="209400"/>
                </a:xfrm>
                <a:prstGeom prst="rect">
                  <a:avLst/>
                </a:prstGeom>
                <a:solidFill>
                  <a:srgbClr val="E5F1FB"/>
                </a:solidFill>
                <a:ln cap="flat" cmpd="sng" w="12700">
                  <a:solidFill>
                    <a:srgbClr val="0B7ED9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45700" spcFirstLastPara="1" rIns="45700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1800"/>
                    <a:buFont typeface="Calibri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16"/>
                <p:cNvSpPr txBox="1"/>
                <p:nvPr/>
              </p:nvSpPr>
              <p:spPr>
                <a:xfrm>
                  <a:off x="107999" y="41274"/>
                  <a:ext cx="717600" cy="126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0" lIns="0" spcFirstLastPara="1" rIns="0" wrap="square" tIns="0">
                  <a:noAutofit/>
                </a:bodyPr>
                <a:lstStyle/>
                <a:p>
                  <a:pPr indent="0" lvl="0" marL="0" marR="0" rtl="0" algn="l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00"/>
                    <a:buFont typeface="Arial"/>
                    <a:buNone/>
                  </a:pPr>
                  <a:r>
                    <a:rPr b="0" i="0" lang="en-US" sz="8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Invoegen</a:t>
                  </a:r>
                  <a:endParaRPr/>
                </a:p>
              </p:txBody>
            </p:sp>
          </p:grpSp>
          <p:cxnSp>
            <p:nvCxnSpPr>
              <p:cNvPr id="385" name="Google Shape;385;p16"/>
              <p:cNvCxnSpPr/>
              <p:nvPr/>
            </p:nvCxnSpPr>
            <p:spPr>
              <a:xfrm>
                <a:off x="650645" y="32399"/>
                <a:ext cx="0" cy="142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44546A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386" name="Google Shape;386;p16"/>
              <p:cNvSpPr/>
              <p:nvPr/>
            </p:nvSpPr>
            <p:spPr>
              <a:xfrm rot="10800000">
                <a:off x="691332" y="84202"/>
                <a:ext cx="87000" cy="51000"/>
              </a:xfrm>
              <a:prstGeom prst="triangle">
                <a:avLst>
                  <a:gd fmla="val 50000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7" name="Google Shape;387;p16"/>
            <p:cNvGrpSpPr/>
            <p:nvPr/>
          </p:nvGrpSpPr>
          <p:grpSpPr>
            <a:xfrm>
              <a:off x="365681" y="1140499"/>
              <a:ext cx="294689" cy="346710"/>
              <a:chOff x="0" y="0"/>
              <a:chExt cx="294689" cy="346710"/>
            </a:xfrm>
          </p:grpSpPr>
          <p:sp>
            <p:nvSpPr>
              <p:cNvPr id="388" name="Google Shape;388;p16"/>
              <p:cNvSpPr/>
              <p:nvPr/>
            </p:nvSpPr>
            <p:spPr>
              <a:xfrm>
                <a:off x="0" y="0"/>
                <a:ext cx="261600" cy="257700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rgbClr val="C0C0C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16"/>
              <p:cNvSpPr/>
              <p:nvPr/>
            </p:nvSpPr>
            <p:spPr>
              <a:xfrm>
                <a:off x="159387" y="32567"/>
                <a:ext cx="72300" cy="72300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16"/>
              <p:cNvSpPr/>
              <p:nvPr/>
            </p:nvSpPr>
            <p:spPr>
              <a:xfrm rot="2700000">
                <a:off x="32838" y="158562"/>
                <a:ext cx="170987" cy="149604"/>
              </a:xfrm>
              <a:custGeom>
                <a:rect b="b" l="l" r="r" t="t"/>
                <a:pathLst>
                  <a:path extrusionOk="0" h="21600" w="21600">
                    <a:moveTo>
                      <a:pt x="1645" y="1880"/>
                    </a:moveTo>
                    <a:cubicBezTo>
                      <a:pt x="2661" y="718"/>
                      <a:pt x="4065" y="0"/>
                      <a:pt x="5616" y="0"/>
                    </a:cubicBezTo>
                    <a:lnTo>
                      <a:pt x="21600" y="0"/>
                    </a:lnTo>
                    <a:lnTo>
                      <a:pt x="2704" y="21600"/>
                    </a:lnTo>
                    <a:lnTo>
                      <a:pt x="0" y="18510"/>
                    </a:lnTo>
                    <a:lnTo>
                      <a:pt x="0" y="6420"/>
                    </a:lnTo>
                    <a:cubicBezTo>
                      <a:pt x="0" y="4647"/>
                      <a:pt x="629" y="3042"/>
                      <a:pt x="1645" y="1880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16"/>
              <p:cNvSpPr/>
              <p:nvPr/>
            </p:nvSpPr>
            <p:spPr>
              <a:xfrm>
                <a:off x="136589" y="145851"/>
                <a:ext cx="158100" cy="118500"/>
              </a:xfrm>
              <a:prstGeom prst="roundRect">
                <a:avLst>
                  <a:gd fmla="val 16667" name="adj"/>
                </a:avLst>
              </a:prstGeom>
              <a:solidFill>
                <a:srgbClr val="FFFFFF"/>
              </a:solidFill>
              <a:ln cap="flat" cmpd="sng" w="19050">
                <a:solidFill>
                  <a:srgbClr val="8AADD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92" name="Google Shape;392;p16"/>
              <p:cNvCxnSpPr/>
              <p:nvPr/>
            </p:nvCxnSpPr>
            <p:spPr>
              <a:xfrm>
                <a:off x="173449" y="311541"/>
                <a:ext cx="84600" cy="0"/>
              </a:xfrm>
              <a:prstGeom prst="straightConnector1">
                <a:avLst/>
              </a:prstGeom>
              <a:solidFill>
                <a:srgbClr val="FFFFFF"/>
              </a:solidFill>
              <a:ln cap="flat" cmpd="sng" w="19050">
                <a:solidFill>
                  <a:srgbClr val="8AADD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93" name="Google Shape;393;p16"/>
              <p:cNvCxnSpPr/>
              <p:nvPr/>
            </p:nvCxnSpPr>
            <p:spPr>
              <a:xfrm flipH="1">
                <a:off x="215390" y="264339"/>
                <a:ext cx="300" cy="44100"/>
              </a:xfrm>
              <a:prstGeom prst="straightConnector1">
                <a:avLst/>
              </a:prstGeom>
              <a:solidFill>
                <a:srgbClr val="FFFFFF"/>
              </a:solidFill>
              <a:ln cap="flat" cmpd="sng" w="19050">
                <a:solidFill>
                  <a:srgbClr val="8AADD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394" name="Google Shape;394;p16"/>
            <p:cNvGrpSpPr/>
            <p:nvPr/>
          </p:nvGrpSpPr>
          <p:grpSpPr>
            <a:xfrm>
              <a:off x="-1" y="2616824"/>
              <a:ext cx="261000" cy="259800"/>
              <a:chOff x="-1" y="-1"/>
              <a:chExt cx="261000" cy="259800"/>
            </a:xfrm>
          </p:grpSpPr>
          <p:sp>
            <p:nvSpPr>
              <p:cNvPr id="395" name="Google Shape;395;p16"/>
              <p:cNvSpPr/>
              <p:nvPr/>
            </p:nvSpPr>
            <p:spPr>
              <a:xfrm>
                <a:off x="-1" y="-1"/>
                <a:ext cx="261000" cy="2598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16"/>
              <p:cNvSpPr txBox="1"/>
              <p:nvPr/>
            </p:nvSpPr>
            <p:spPr>
              <a:xfrm>
                <a:off x="83929" y="1571"/>
                <a:ext cx="93000" cy="256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100"/>
                  <a:buFont typeface="Calibri"/>
                  <a:buNone/>
                </a:pPr>
                <a:r>
                  <a:rPr b="0" i="0" lang="en-US" sz="11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/>
              </a:p>
            </p:txBody>
          </p:sp>
        </p:grpSp>
        <p:sp>
          <p:nvSpPr>
            <p:cNvPr id="397" name="Google Shape;397;p16"/>
            <p:cNvSpPr txBox="1"/>
            <p:nvPr/>
          </p:nvSpPr>
          <p:spPr>
            <a:xfrm>
              <a:off x="365682" y="2682888"/>
              <a:ext cx="2817900" cy="75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Calibri"/>
                <a:buNone/>
              </a:pP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b="1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b="0" i="0" lang="en-US" sz="11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cxnSp>
          <p:nvCxnSpPr>
            <p:cNvPr id="398" name="Google Shape;398;p16"/>
            <p:cNvCxnSpPr/>
            <p:nvPr/>
          </p:nvCxnSpPr>
          <p:spPr>
            <a:xfrm>
              <a:off x="5659" y="2498663"/>
              <a:ext cx="31779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grpSp>
          <p:nvGrpSpPr>
            <p:cNvPr id="399" name="Google Shape;399;p16"/>
            <p:cNvGrpSpPr/>
            <p:nvPr/>
          </p:nvGrpSpPr>
          <p:grpSpPr>
            <a:xfrm>
              <a:off x="304912" y="3700028"/>
              <a:ext cx="514200" cy="612922"/>
              <a:chOff x="-1" y="-4"/>
              <a:chExt cx="514200" cy="612922"/>
            </a:xfrm>
          </p:grpSpPr>
          <p:grpSp>
            <p:nvGrpSpPr>
              <p:cNvPr id="400" name="Google Shape;400;p16"/>
              <p:cNvGrpSpPr/>
              <p:nvPr/>
            </p:nvGrpSpPr>
            <p:grpSpPr>
              <a:xfrm>
                <a:off x="73211" y="-4"/>
                <a:ext cx="386153" cy="370742"/>
                <a:chOff x="-2" y="-3"/>
                <a:chExt cx="386153" cy="370742"/>
              </a:xfrm>
            </p:grpSpPr>
            <p:grpSp>
              <p:nvGrpSpPr>
                <p:cNvPr id="401" name="Google Shape;401;p16"/>
                <p:cNvGrpSpPr/>
                <p:nvPr/>
              </p:nvGrpSpPr>
              <p:grpSpPr>
                <a:xfrm>
                  <a:off x="-2" y="-3"/>
                  <a:ext cx="341432" cy="325612"/>
                  <a:chOff x="-2" y="-2"/>
                  <a:chExt cx="341432" cy="325612"/>
                </a:xfrm>
              </p:grpSpPr>
              <p:grpSp>
                <p:nvGrpSpPr>
                  <p:cNvPr id="402" name="Google Shape;402;p16"/>
                  <p:cNvGrpSpPr/>
                  <p:nvPr/>
                </p:nvGrpSpPr>
                <p:grpSpPr>
                  <a:xfrm>
                    <a:off x="-2" y="-2"/>
                    <a:ext cx="341432" cy="325612"/>
                    <a:chOff x="-1" y="-1"/>
                    <a:chExt cx="341432" cy="325612"/>
                  </a:xfrm>
                </p:grpSpPr>
                <p:sp>
                  <p:nvSpPr>
                    <p:cNvPr id="403" name="Google Shape;403;p16"/>
                    <p:cNvSpPr/>
                    <p:nvPr/>
                  </p:nvSpPr>
                  <p:spPr>
                    <a:xfrm>
                      <a:off x="6931" y="7011"/>
                      <a:ext cx="334500" cy="318600"/>
                    </a:xfrm>
                    <a:prstGeom prst="rect">
                      <a:avLst/>
                    </a:prstGeom>
                    <a:noFill/>
                    <a:ln cap="flat" cmpd="sng" w="12700">
                      <a:solidFill>
                        <a:srgbClr val="818181"/>
                      </a:solidFill>
                      <a:prstDash val="dash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4" name="Google Shape;404;p16"/>
                    <p:cNvSpPr/>
                    <p:nvPr/>
                  </p:nvSpPr>
                  <p:spPr>
                    <a:xfrm>
                      <a:off x="-1" y="-1"/>
                      <a:ext cx="201300" cy="19830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cap="flat" cmpd="sng" w="12700">
                      <a:solidFill>
                        <a:srgbClr val="818181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405" name="Google Shape;405;p16"/>
                    <p:cNvSpPr/>
                    <p:nvPr/>
                  </p:nvSpPr>
                  <p:spPr>
                    <a:xfrm>
                      <a:off x="122543" y="25039"/>
                      <a:ext cx="55500" cy="55500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anchorCtr="0" anchor="ctr" bIns="45700" lIns="45700" spcFirstLastPara="1" rIns="45700" wrap="square" tIns="45700"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descr="Afbeelding 126" id="406" name="Google Shape;406;p16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>
                    <a:off x="9525" y="80637"/>
                    <a:ext cx="133294" cy="1078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descr="Afbeelding 127" id="407" name="Google Shape;407;p16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 b="0" l="0" r="0" t="0"/>
                  <a:stretch/>
                </p:blipFill>
                <p:spPr>
                  <a:xfrm flipH="1">
                    <a:off x="62039" y="103224"/>
                    <a:ext cx="133293" cy="856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408" name="Google Shape;408;p16"/>
                <p:cNvGrpSpPr/>
                <p:nvPr/>
              </p:nvGrpSpPr>
              <p:grpSpPr>
                <a:xfrm>
                  <a:off x="265551" y="249608"/>
                  <a:ext cx="120600" cy="121131"/>
                  <a:chOff x="0" y="0"/>
                  <a:chExt cx="120600" cy="121131"/>
                </a:xfrm>
              </p:grpSpPr>
              <p:sp>
                <p:nvSpPr>
                  <p:cNvPr id="409" name="Google Shape;409;p16"/>
                  <p:cNvSpPr/>
                  <p:nvPr/>
                </p:nvSpPr>
                <p:spPr>
                  <a:xfrm>
                    <a:off x="0" y="0"/>
                    <a:ext cx="120600" cy="2340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0" name="Google Shape;410;p16"/>
                  <p:cNvSpPr/>
                  <p:nvPr/>
                </p:nvSpPr>
                <p:spPr>
                  <a:xfrm rot="5400000">
                    <a:off x="-48538" y="49130"/>
                    <a:ext cx="120600" cy="2340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1" name="Google Shape;411;p16"/>
                <p:cNvGrpSpPr/>
                <p:nvPr/>
              </p:nvGrpSpPr>
              <p:grpSpPr>
                <a:xfrm>
                  <a:off x="230661" y="216769"/>
                  <a:ext cx="120600" cy="121131"/>
                  <a:chOff x="-88" y="-87"/>
                  <a:chExt cx="120600" cy="121131"/>
                </a:xfrm>
              </p:grpSpPr>
              <p:sp>
                <p:nvSpPr>
                  <p:cNvPr id="412" name="Google Shape;412;p16"/>
                  <p:cNvSpPr/>
                  <p:nvPr/>
                </p:nvSpPr>
                <p:spPr>
                  <a:xfrm rot="10800000">
                    <a:off x="-88" y="97643"/>
                    <a:ext cx="120600" cy="2340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" name="Google Shape;413;p16"/>
                  <p:cNvSpPr/>
                  <p:nvPr/>
                </p:nvSpPr>
                <p:spPr>
                  <a:xfrm rot="-5400000">
                    <a:off x="48451" y="48512"/>
                    <a:ext cx="120600" cy="2340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anchorCtr="0" anchor="ctr" bIns="45700" lIns="45700" spcFirstLastPara="1" rIns="45700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Calibri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414" name="Google Shape;414;p16"/>
              <p:cNvSpPr txBox="1"/>
              <p:nvPr/>
            </p:nvSpPr>
            <p:spPr>
              <a:xfrm>
                <a:off x="-1" y="405287"/>
                <a:ext cx="514200" cy="12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noAutofit/>
              </a:bodyPr>
              <a:lstStyle/>
              <a:p>
                <a:pPr indent="0" lvl="0" marL="0" marR="0" rtl="0" algn="ctr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900"/>
                  <a:buFont typeface="Arial"/>
                  <a:buNone/>
                </a:pPr>
                <a:r>
                  <a:rPr b="0" i="0" lang="en-US" sz="9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Bijsnijden</a:t>
                </a: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 rot="10800000">
                <a:off x="221337" y="570618"/>
                <a:ext cx="71700" cy="42300"/>
              </a:xfrm>
              <a:prstGeom prst="triangle">
                <a:avLst>
                  <a:gd fmla="val 50000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6" name="Google Shape;416;p16"/>
          <p:cNvSpPr txBox="1"/>
          <p:nvPr>
            <p:ph idx="5" type="body"/>
          </p:nvPr>
        </p:nvSpPr>
        <p:spPr>
          <a:xfrm>
            <a:off x="6457258" y="2307121"/>
            <a:ext cx="3125700" cy="435000"/>
          </a:xfrm>
          <a:prstGeom prst="rect">
            <a:avLst/>
          </a:prstGeom>
          <a:solidFill>
            <a:srgbClr val="FFD50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417" name="Google Shape;417;p16"/>
          <p:cNvSpPr txBox="1"/>
          <p:nvPr>
            <p:ph idx="6" type="body"/>
          </p:nvPr>
        </p:nvSpPr>
        <p:spPr>
          <a:xfrm>
            <a:off x="6269871" y="2859026"/>
            <a:ext cx="3500400" cy="435000"/>
          </a:xfrm>
          <a:prstGeom prst="rect">
            <a:avLst/>
          </a:prstGeom>
          <a:solidFill>
            <a:srgbClr val="FFD50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418" name="Google Shape;418;p16"/>
          <p:cNvSpPr txBox="1"/>
          <p:nvPr>
            <p:ph idx="7" type="body"/>
          </p:nvPr>
        </p:nvSpPr>
        <p:spPr>
          <a:xfrm>
            <a:off x="6457258" y="3409327"/>
            <a:ext cx="3125700" cy="435000"/>
          </a:xfrm>
          <a:prstGeom prst="rect">
            <a:avLst/>
          </a:prstGeom>
          <a:solidFill>
            <a:srgbClr val="FFD503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419" name="Google Shape;419;p16"/>
          <p:cNvSpPr txBox="1"/>
          <p:nvPr>
            <p:ph idx="8" type="body"/>
          </p:nvPr>
        </p:nvSpPr>
        <p:spPr>
          <a:xfrm>
            <a:off x="6270625" y="1847124"/>
            <a:ext cx="3568800" cy="43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420" name="Google Shape;420;p16"/>
          <p:cNvSpPr txBox="1"/>
          <p:nvPr>
            <p:ph idx="12" type="sldNum"/>
          </p:nvPr>
        </p:nvSpPr>
        <p:spPr>
          <a:xfrm>
            <a:off x="5892800" y="6172200"/>
            <a:ext cx="28449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7"/>
          <p:cNvSpPr txBox="1"/>
          <p:nvPr>
            <p:ph type="title"/>
          </p:nvPr>
        </p:nvSpPr>
        <p:spPr>
          <a:xfrm>
            <a:off x="986160" y="371690"/>
            <a:ext cx="10057500" cy="8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800" u="none" cap="none" strike="noStrike">
                <a:solidFill>
                  <a:schemeClr val="dk2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2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423" name="Google Shape;423;p17"/>
          <p:cNvSpPr txBox="1"/>
          <p:nvPr>
            <p:ph idx="1" type="body"/>
          </p:nvPr>
        </p:nvSpPr>
        <p:spPr>
          <a:xfrm>
            <a:off x="986160" y="1291082"/>
            <a:ext cx="10057500" cy="42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8300" lvl="0" marL="4572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indent="-336550" lvl="2" marL="1371600" marR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b="0" i="0" sz="17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indent="-336550" lvl="3" marL="1828800" marR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–"/>
              <a:defRPr b="0" i="0" sz="17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indent="-336550" lvl="4" marL="2286000" marR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»"/>
              <a:defRPr b="0" i="0" sz="17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4" name="Google Shape;424;p17"/>
          <p:cNvSpPr txBox="1"/>
          <p:nvPr>
            <p:ph idx="11" type="ftr"/>
          </p:nvPr>
        </p:nvSpPr>
        <p:spPr>
          <a:xfrm>
            <a:off x="986367" y="6173788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9"/>
          <p:cNvSpPr txBox="1"/>
          <p:nvPr>
            <p:ph type="ctrTitle"/>
          </p:nvPr>
        </p:nvSpPr>
        <p:spPr>
          <a:xfrm>
            <a:off x="914400" y="2130425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8" name="Google Shape;428;p19"/>
          <p:cNvSpPr txBox="1"/>
          <p:nvPr>
            <p:ph idx="1" type="subTitle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9" name="Google Shape;429;p19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p19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1" name="Google Shape;431;p19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 showMasterSp="0">
  <p:cSld name="1_Title Slide"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0"/>
          <p:cNvSpPr/>
          <p:nvPr/>
        </p:nvSpPr>
        <p:spPr>
          <a:xfrm>
            <a:off x="8068733" y="1127125"/>
            <a:ext cx="4123200" cy="51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4" name="Google Shape;434;p20"/>
          <p:cNvCxnSpPr/>
          <p:nvPr/>
        </p:nvCxnSpPr>
        <p:spPr>
          <a:xfrm rot="10800000">
            <a:off x="753533" y="341313"/>
            <a:ext cx="0" cy="83820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ro 2">
  <p:cSld name="Intro 2">
    <p:bg>
      <p:bgPr>
        <a:solidFill>
          <a:srgbClr val="E50521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81254" y="2762373"/>
            <a:ext cx="4229492" cy="13332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el en object">
  <p:cSld name="4_Titel en object"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1"/>
          <p:cNvSpPr txBox="1"/>
          <p:nvPr>
            <p:ph type="title"/>
          </p:nvPr>
        </p:nvSpPr>
        <p:spPr>
          <a:xfrm>
            <a:off x="2140373" y="681039"/>
            <a:ext cx="79113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Arial"/>
              <a:buChar char="●"/>
              <a:defRPr b="1" sz="43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/>
        </p:txBody>
      </p:sp>
      <p:sp>
        <p:nvSpPr>
          <p:cNvPr id="438" name="Google Shape;438;p21"/>
          <p:cNvSpPr txBox="1"/>
          <p:nvPr>
            <p:ph idx="1" type="body"/>
          </p:nvPr>
        </p:nvSpPr>
        <p:spPr>
          <a:xfrm>
            <a:off x="2140373" y="2006601"/>
            <a:ext cx="7911300" cy="38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12750" lvl="0" marL="4572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Char char="•"/>
              <a:defRPr sz="2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 sz="2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  <a:defRPr sz="2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  <a:defRPr sz="2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Arial"/>
              <a:buNone/>
              <a:defRPr sz="2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1900"/>
            </a:lvl6pPr>
            <a:lvl7pPr indent="-381000" lvl="6" marL="32004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  <a:defRPr sz="1900"/>
            </a:lvl7pPr>
            <a:lvl8pPr indent="-381000" lvl="7" marL="36576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  <a:defRPr sz="1900"/>
            </a:lvl8pPr>
            <a:lvl9pPr indent="-381000" lvl="8" marL="411480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■"/>
              <a:defRPr sz="19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4"/>
          <p:cNvPicPr preferRelativeResize="0"/>
          <p:nvPr/>
        </p:nvPicPr>
        <p:blipFill rotWithShape="1">
          <a:blip r:embed="rId2">
            <a:alphaModFix/>
          </a:blip>
          <a:srcRect b="0" l="18741" r="18741" t="0"/>
          <a:stretch/>
        </p:blipFill>
        <p:spPr>
          <a:xfrm>
            <a:off x="7325139" y="-587927"/>
            <a:ext cx="6629402" cy="6629402"/>
          </a:xfrm>
          <a:prstGeom prst="ellipse">
            <a:avLst/>
          </a:prstGeom>
          <a:noFill/>
          <a:ln>
            <a:noFill/>
          </a:ln>
        </p:spPr>
      </p:pic>
      <p:sp>
        <p:nvSpPr>
          <p:cNvPr id="16" name="Google Shape;16;p4"/>
          <p:cNvSpPr txBox="1"/>
          <p:nvPr>
            <p:ph idx="1" type="body"/>
          </p:nvPr>
        </p:nvSpPr>
        <p:spPr>
          <a:xfrm>
            <a:off x="566738" y="1153885"/>
            <a:ext cx="4025900" cy="2087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B2B2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idx="2" type="body"/>
          </p:nvPr>
        </p:nvSpPr>
        <p:spPr>
          <a:xfrm>
            <a:off x="566738" y="544059"/>
            <a:ext cx="5029200" cy="500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B2B2B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8" name="Google Shape;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580" y="159431"/>
            <a:ext cx="330200" cy="3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bg>
      <p:bgPr>
        <a:solidFill>
          <a:srgbClr val="E5052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5"/>
          <p:cNvPicPr preferRelativeResize="0"/>
          <p:nvPr/>
        </p:nvPicPr>
        <p:blipFill rotWithShape="1">
          <a:blip r:embed="rId2">
            <a:alphaModFix/>
          </a:blip>
          <a:srcRect b="0" l="18741" r="18741" t="0"/>
          <a:stretch/>
        </p:blipFill>
        <p:spPr>
          <a:xfrm>
            <a:off x="7325139" y="-587927"/>
            <a:ext cx="6629402" cy="662940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" name="Google Shape;21;p5"/>
          <p:cNvSpPr txBox="1"/>
          <p:nvPr>
            <p:ph idx="1" type="body"/>
          </p:nvPr>
        </p:nvSpPr>
        <p:spPr>
          <a:xfrm>
            <a:off x="566738" y="1153885"/>
            <a:ext cx="4025900" cy="2087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5"/>
          <p:cNvSpPr txBox="1"/>
          <p:nvPr>
            <p:ph idx="2" type="body"/>
          </p:nvPr>
        </p:nvSpPr>
        <p:spPr>
          <a:xfrm>
            <a:off x="566738" y="544059"/>
            <a:ext cx="5029200" cy="500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3" name="Google Shape;2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580" y="159431"/>
            <a:ext cx="330200" cy="3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idx="1" type="body"/>
          </p:nvPr>
        </p:nvSpPr>
        <p:spPr>
          <a:xfrm>
            <a:off x="566738" y="1153885"/>
            <a:ext cx="4025900" cy="2087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2" type="body"/>
          </p:nvPr>
        </p:nvSpPr>
        <p:spPr>
          <a:xfrm>
            <a:off x="566738" y="544059"/>
            <a:ext cx="5029200" cy="500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B2B2B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7" name="Google Shape;27;p6"/>
          <p:cNvPicPr preferRelativeResize="0"/>
          <p:nvPr/>
        </p:nvPicPr>
        <p:blipFill rotWithShape="1">
          <a:blip r:embed="rId2">
            <a:alphaModFix/>
          </a:blip>
          <a:srcRect b="0" l="16663" r="16663" t="0"/>
          <a:stretch/>
        </p:blipFill>
        <p:spPr>
          <a:xfrm>
            <a:off x="7305261" y="-766830"/>
            <a:ext cx="6858000" cy="685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" name="Google Shape;28;p6"/>
          <p:cNvPicPr preferRelativeResize="0"/>
          <p:nvPr/>
        </p:nvPicPr>
        <p:blipFill rotWithShape="1">
          <a:blip r:embed="rId3">
            <a:alphaModFix/>
          </a:blip>
          <a:srcRect b="25140" l="0" r="0" t="-140"/>
          <a:stretch/>
        </p:blipFill>
        <p:spPr>
          <a:xfrm>
            <a:off x="566354" y="4990992"/>
            <a:ext cx="1293272" cy="129327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9" name="Google Shape;29;p6"/>
          <p:cNvPicPr preferRelativeResize="0"/>
          <p:nvPr/>
        </p:nvPicPr>
        <p:blipFill rotWithShape="1">
          <a:blip r:embed="rId4">
            <a:alphaModFix/>
          </a:blip>
          <a:srcRect b="26419" l="0" r="0" t="580"/>
          <a:stretch/>
        </p:blipFill>
        <p:spPr>
          <a:xfrm>
            <a:off x="566738" y="3398383"/>
            <a:ext cx="1292887" cy="1292887"/>
          </a:xfrm>
          <a:prstGeom prst="ellipse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/>
          <p:nvPr>
            <p:ph idx="3" type="body"/>
          </p:nvPr>
        </p:nvSpPr>
        <p:spPr>
          <a:xfrm>
            <a:off x="1995873" y="4012164"/>
            <a:ext cx="2052766" cy="267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6"/>
          <p:cNvSpPr txBox="1"/>
          <p:nvPr>
            <p:ph idx="4" type="body"/>
          </p:nvPr>
        </p:nvSpPr>
        <p:spPr>
          <a:xfrm>
            <a:off x="1995488" y="3694870"/>
            <a:ext cx="2052637" cy="317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6"/>
          <p:cNvSpPr txBox="1"/>
          <p:nvPr>
            <p:ph idx="5" type="body"/>
          </p:nvPr>
        </p:nvSpPr>
        <p:spPr>
          <a:xfrm>
            <a:off x="1995873" y="5684999"/>
            <a:ext cx="2052766" cy="267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6"/>
          <p:cNvSpPr txBox="1"/>
          <p:nvPr>
            <p:ph idx="6" type="body"/>
          </p:nvPr>
        </p:nvSpPr>
        <p:spPr>
          <a:xfrm>
            <a:off x="1995488" y="5367705"/>
            <a:ext cx="2712623" cy="317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4" name="Google Shape;3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580" y="159431"/>
            <a:ext cx="330200" cy="3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 1">
    <p:bg>
      <p:bgPr>
        <a:solidFill>
          <a:schemeClr val="lt1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/>
          <p:cNvPicPr preferRelativeResize="0"/>
          <p:nvPr/>
        </p:nvPicPr>
        <p:blipFill rotWithShape="1">
          <a:blip r:embed="rId2">
            <a:alphaModFix/>
          </a:blip>
          <a:srcRect b="8245" l="0" r="0" t="7381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/>
          <p:nvPr/>
        </p:nvSpPr>
        <p:spPr>
          <a:xfrm>
            <a:off x="3392556" y="725557"/>
            <a:ext cx="5406887" cy="5406887"/>
          </a:xfrm>
          <a:prstGeom prst="ellipse">
            <a:avLst/>
          </a:prstGeom>
          <a:solidFill>
            <a:srgbClr val="E50521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7"/>
          <p:cNvSpPr txBox="1"/>
          <p:nvPr>
            <p:ph idx="1" type="body"/>
          </p:nvPr>
        </p:nvSpPr>
        <p:spPr>
          <a:xfrm>
            <a:off x="4179796" y="1743905"/>
            <a:ext cx="3826807" cy="11934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381000" lvl="1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2" type="body"/>
          </p:nvPr>
        </p:nvSpPr>
        <p:spPr>
          <a:xfrm>
            <a:off x="4179796" y="4041571"/>
            <a:ext cx="4025900" cy="346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3" type="body"/>
          </p:nvPr>
        </p:nvSpPr>
        <p:spPr>
          <a:xfrm>
            <a:off x="4922220" y="3146836"/>
            <a:ext cx="2347557" cy="317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4" type="body"/>
          </p:nvPr>
        </p:nvSpPr>
        <p:spPr>
          <a:xfrm>
            <a:off x="3898664" y="3504291"/>
            <a:ext cx="4389070" cy="3172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2" name="Google Shape;4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580" y="159431"/>
            <a:ext cx="330200" cy="3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ex 2">
  <p:cSld name="Index 2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/>
          <p:nvPr/>
        </p:nvSpPr>
        <p:spPr>
          <a:xfrm>
            <a:off x="0" y="2"/>
            <a:ext cx="6096000" cy="6857999"/>
          </a:xfrm>
          <a:prstGeom prst="rect">
            <a:avLst/>
          </a:prstGeom>
          <a:solidFill>
            <a:srgbClr val="E5052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8"/>
          <p:cNvSpPr txBox="1"/>
          <p:nvPr>
            <p:ph idx="1" type="body"/>
          </p:nvPr>
        </p:nvSpPr>
        <p:spPr>
          <a:xfrm>
            <a:off x="566738" y="544059"/>
            <a:ext cx="5029200" cy="500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1" i="0" sz="2800" u="none" cap="none" strike="noStrike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8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8"/>
          <p:cNvSpPr txBox="1"/>
          <p:nvPr>
            <p:ph idx="3" type="body"/>
          </p:nvPr>
        </p:nvSpPr>
        <p:spPr>
          <a:xfrm>
            <a:off x="816769" y="1360488"/>
            <a:ext cx="5029200" cy="2797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48" name="Google Shape;48;p8"/>
          <p:cNvCxnSpPr/>
          <p:nvPr/>
        </p:nvCxnSpPr>
        <p:spPr>
          <a:xfrm>
            <a:off x="674914" y="1360488"/>
            <a:ext cx="0" cy="2721655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" name="Google Shape;49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00658" y="6257303"/>
            <a:ext cx="1284012" cy="404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580" y="159431"/>
            <a:ext cx="330200" cy="3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dex 1">
  <p:cSld name="Index 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0" y="2"/>
            <a:ext cx="6096000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9"/>
          <p:cNvSpPr txBox="1"/>
          <p:nvPr>
            <p:ph idx="1" type="body"/>
          </p:nvPr>
        </p:nvSpPr>
        <p:spPr>
          <a:xfrm>
            <a:off x="566738" y="544059"/>
            <a:ext cx="5029200" cy="500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2B2B2B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9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9"/>
          <p:cNvSpPr txBox="1"/>
          <p:nvPr>
            <p:ph idx="3" type="body"/>
          </p:nvPr>
        </p:nvSpPr>
        <p:spPr>
          <a:xfrm>
            <a:off x="816769" y="1360488"/>
            <a:ext cx="5029200" cy="27978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2B2B2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6" name="Google Shape;56;p9"/>
          <p:cNvCxnSpPr/>
          <p:nvPr/>
        </p:nvCxnSpPr>
        <p:spPr>
          <a:xfrm>
            <a:off x="674914" y="1360488"/>
            <a:ext cx="0" cy="2721655"/>
          </a:xfrm>
          <a:prstGeom prst="straightConnector1">
            <a:avLst/>
          </a:prstGeom>
          <a:noFill/>
          <a:ln cap="flat" cmpd="sng" w="25400">
            <a:solidFill>
              <a:srgbClr val="2B2B2B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" name="Google Shape;57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6580" y="159431"/>
            <a:ext cx="330200" cy="3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oofdstuk titel 1">
  <p:cSld name="Hoofdstuk titel 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/>
          <p:nvPr/>
        </p:nvSpPr>
        <p:spPr>
          <a:xfrm>
            <a:off x="0" y="2"/>
            <a:ext cx="6096000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0"/>
          <p:cNvSpPr/>
          <p:nvPr>
            <p:ph idx="2" type="pic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0"/>
          <p:cNvSpPr txBox="1"/>
          <p:nvPr>
            <p:ph idx="1" type="body"/>
          </p:nvPr>
        </p:nvSpPr>
        <p:spPr>
          <a:xfrm>
            <a:off x="0" y="1513115"/>
            <a:ext cx="5519738" cy="36578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30000"/>
              <a:buFont typeface="Arial"/>
              <a:buNone/>
              <a:defRPr b="1" i="0" sz="30000" u="none" cap="none" strike="noStrike">
                <a:solidFill>
                  <a:srgbClr val="2B2B2B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0"/>
          <p:cNvSpPr txBox="1"/>
          <p:nvPr>
            <p:ph idx="3" type="body"/>
          </p:nvPr>
        </p:nvSpPr>
        <p:spPr>
          <a:xfrm>
            <a:off x="544286" y="2738211"/>
            <a:ext cx="4267200" cy="1207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B2B2B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2B2B2B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3" name="Google Shape;6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66580" y="159431"/>
            <a:ext cx="330200" cy="33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utrechtbikecommunity.nl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1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2"/>
          <p:cNvSpPr txBox="1"/>
          <p:nvPr>
            <p:ph idx="1" type="body"/>
          </p:nvPr>
        </p:nvSpPr>
        <p:spPr>
          <a:xfrm>
            <a:off x="907597" y="4725106"/>
            <a:ext cx="6188100" cy="2004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u="sng">
                <a:solidFill>
                  <a:schemeClr val="hlink"/>
                </a:solidFill>
                <a:hlinkClick r:id="rId3"/>
              </a:rPr>
              <a:t>www.utrechtbikecommunity.nl</a:t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/>
              <a:t>Volg ons op twitter: @UtrechtBikeComm</a:t>
            </a:r>
            <a:endParaRPr sz="2200"/>
          </a:p>
        </p:txBody>
      </p:sp>
      <p:sp>
        <p:nvSpPr>
          <p:cNvPr id="445" name="Google Shape;445;p22"/>
          <p:cNvSpPr txBox="1"/>
          <p:nvPr>
            <p:ph idx="2" type="body"/>
          </p:nvPr>
        </p:nvSpPr>
        <p:spPr>
          <a:xfrm>
            <a:off x="6635925" y="2029275"/>
            <a:ext cx="5192400" cy="825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UBC Fietscafé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Louis Hartlooper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2 december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31"/>
          <p:cNvPicPr preferRelativeResize="0"/>
          <p:nvPr/>
        </p:nvPicPr>
        <p:blipFill rotWithShape="1">
          <a:blip r:embed="rId3">
            <a:alphaModFix/>
          </a:blip>
          <a:srcRect b="0" l="0" r="0" t="24681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31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FIETSCAFÉ - moestuin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32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2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FIETSCAFÉ - moestuin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33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3"/>
          <p:cNvSpPr txBox="1"/>
          <p:nvPr>
            <p:ph idx="1" type="body"/>
          </p:nvPr>
        </p:nvSpPr>
        <p:spPr>
          <a:xfrm>
            <a:off x="1327475" y="7277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FIETSCAFÉ - moestuin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34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34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Cannondale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35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35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Cannondale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Google Shape;528;p36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36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Cannondale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p37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7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Cannondale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38"/>
          <p:cNvPicPr preferRelativeResize="0"/>
          <p:nvPr/>
        </p:nvPicPr>
        <p:blipFill rotWithShape="1">
          <a:blip r:embed="rId3">
            <a:alphaModFix/>
          </a:blip>
          <a:srcRect b="28817" l="0" r="0" t="28817"/>
          <a:stretch/>
        </p:blipFill>
        <p:spPr>
          <a:xfrm>
            <a:off x="537250" y="0"/>
            <a:ext cx="1214074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38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Cannondale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39"/>
          <p:cNvPicPr preferRelativeResize="0"/>
          <p:nvPr/>
        </p:nvPicPr>
        <p:blipFill rotWithShape="1">
          <a:blip r:embed="rId3">
            <a:alphaModFix/>
          </a:blip>
          <a:srcRect b="28817" l="0" r="0" t="28817"/>
          <a:stretch/>
        </p:blipFill>
        <p:spPr>
          <a:xfrm>
            <a:off x="537250" y="0"/>
            <a:ext cx="1214074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39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Cannondale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Google Shape;552;p40"/>
          <p:cNvPicPr preferRelativeResize="0"/>
          <p:nvPr/>
        </p:nvPicPr>
        <p:blipFill rotWithShape="1">
          <a:blip r:embed="rId3">
            <a:alphaModFix/>
          </a:blip>
          <a:srcRect b="24998" l="970" r="-970" t="0"/>
          <a:stretch/>
        </p:blipFill>
        <p:spPr>
          <a:xfrm>
            <a:off x="835300" y="-505500"/>
            <a:ext cx="11356698" cy="8517538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0"/>
          <p:cNvSpPr txBox="1"/>
          <p:nvPr>
            <p:ph idx="1" type="body"/>
          </p:nvPr>
        </p:nvSpPr>
        <p:spPr>
          <a:xfrm>
            <a:off x="1045025" y="5362625"/>
            <a:ext cx="54027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TUI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23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23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in Zeist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558;p41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41"/>
          <p:cNvSpPr txBox="1"/>
          <p:nvPr>
            <p:ph idx="1" type="body"/>
          </p:nvPr>
        </p:nvSpPr>
        <p:spPr>
          <a:xfrm>
            <a:off x="1631700" y="57817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TUI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42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42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TUI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43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3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TUI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44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44"/>
          <p:cNvSpPr txBox="1"/>
          <p:nvPr>
            <p:ph idx="1" type="body"/>
          </p:nvPr>
        </p:nvSpPr>
        <p:spPr>
          <a:xfrm>
            <a:off x="1156575" y="343150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TUI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45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45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TUI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46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46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TUI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47"/>
          <p:cNvPicPr preferRelativeResize="0"/>
          <p:nvPr/>
        </p:nvPicPr>
        <p:blipFill rotWithShape="1">
          <a:blip r:embed="rId3">
            <a:alphaModFix/>
          </a:blip>
          <a:srcRect b="28817" l="0" r="0" t="28817"/>
          <a:stretch/>
        </p:blipFill>
        <p:spPr>
          <a:xfrm>
            <a:off x="537250" y="0"/>
            <a:ext cx="1214074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7"/>
          <p:cNvSpPr txBox="1"/>
          <p:nvPr>
            <p:ph idx="1" type="body"/>
          </p:nvPr>
        </p:nvSpPr>
        <p:spPr>
          <a:xfrm>
            <a:off x="1327475" y="535450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TUI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48"/>
          <p:cNvPicPr preferRelativeResize="0"/>
          <p:nvPr/>
        </p:nvPicPr>
        <p:blipFill rotWithShape="1">
          <a:blip r:embed="rId3">
            <a:alphaModFix/>
          </a:blip>
          <a:srcRect b="28817" l="0" r="0" t="28817"/>
          <a:stretch/>
        </p:blipFill>
        <p:spPr>
          <a:xfrm>
            <a:off x="537250" y="0"/>
            <a:ext cx="1214074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48"/>
          <p:cNvSpPr txBox="1"/>
          <p:nvPr>
            <p:ph idx="1" type="body"/>
          </p:nvPr>
        </p:nvSpPr>
        <p:spPr>
          <a:xfrm>
            <a:off x="1179050" y="5354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TUI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6" name="Google Shape;606;p49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49"/>
          <p:cNvSpPr txBox="1"/>
          <p:nvPr>
            <p:ph idx="1" type="body"/>
          </p:nvPr>
        </p:nvSpPr>
        <p:spPr>
          <a:xfrm>
            <a:off x="1179050" y="5354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TUI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50"/>
          <p:cNvPicPr preferRelativeResize="0"/>
          <p:nvPr/>
        </p:nvPicPr>
        <p:blipFill rotWithShape="1">
          <a:blip r:embed="rId3">
            <a:alphaModFix/>
          </a:blip>
          <a:srcRect b="48614" l="0" r="0" t="9019"/>
          <a:stretch/>
        </p:blipFill>
        <p:spPr>
          <a:xfrm>
            <a:off x="558600" y="85475"/>
            <a:ext cx="12140744" cy="6857997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50"/>
          <p:cNvSpPr txBox="1"/>
          <p:nvPr>
            <p:ph idx="1" type="body"/>
          </p:nvPr>
        </p:nvSpPr>
        <p:spPr>
          <a:xfrm>
            <a:off x="1179050" y="5354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TUI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4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4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in Zeist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51"/>
          <p:cNvPicPr preferRelativeResize="0"/>
          <p:nvPr/>
        </p:nvPicPr>
        <p:blipFill rotWithShape="1">
          <a:blip r:embed="rId3">
            <a:alphaModFix/>
          </a:blip>
          <a:srcRect b="7655" l="0" r="0" t="7655"/>
          <a:stretch/>
        </p:blipFill>
        <p:spPr>
          <a:xfrm>
            <a:off x="537250" y="0"/>
            <a:ext cx="121407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51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Innovam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52"/>
          <p:cNvPicPr preferRelativeResize="0"/>
          <p:nvPr/>
        </p:nvPicPr>
        <p:blipFill rotWithShape="1">
          <a:blip r:embed="rId3">
            <a:alphaModFix/>
          </a:blip>
          <a:srcRect b="7655" l="18626" r="0" t="7655"/>
          <a:stretch/>
        </p:blipFill>
        <p:spPr>
          <a:xfrm>
            <a:off x="897500" y="0"/>
            <a:ext cx="11780500" cy="8177948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52"/>
          <p:cNvSpPr txBox="1"/>
          <p:nvPr>
            <p:ph idx="1" type="body"/>
          </p:nvPr>
        </p:nvSpPr>
        <p:spPr>
          <a:xfrm>
            <a:off x="1199275" y="556800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Innovam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53"/>
          <p:cNvPicPr preferRelativeResize="0"/>
          <p:nvPr/>
        </p:nvPicPr>
        <p:blipFill rotWithShape="1">
          <a:blip r:embed="rId3">
            <a:alphaModFix/>
          </a:blip>
          <a:srcRect b="7655" l="0" r="0" t="7655"/>
          <a:stretch/>
        </p:blipFill>
        <p:spPr>
          <a:xfrm>
            <a:off x="537250" y="0"/>
            <a:ext cx="121407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53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Innovam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6" name="Google Shape;636;p54"/>
          <p:cNvPicPr preferRelativeResize="0"/>
          <p:nvPr/>
        </p:nvPicPr>
        <p:blipFill rotWithShape="1">
          <a:blip r:embed="rId3">
            <a:alphaModFix/>
          </a:blip>
          <a:srcRect b="7655" l="0" r="0" t="7655"/>
          <a:stretch/>
        </p:blipFill>
        <p:spPr>
          <a:xfrm>
            <a:off x="537250" y="0"/>
            <a:ext cx="121407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54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Innovam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55"/>
          <p:cNvPicPr preferRelativeResize="0"/>
          <p:nvPr/>
        </p:nvPicPr>
        <p:blipFill rotWithShape="1">
          <a:blip r:embed="rId3">
            <a:alphaModFix/>
          </a:blip>
          <a:srcRect b="7655" l="0" r="0" t="7655"/>
          <a:stretch/>
        </p:blipFill>
        <p:spPr>
          <a:xfrm>
            <a:off x="537250" y="0"/>
            <a:ext cx="121407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55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Innovam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56"/>
          <p:cNvPicPr preferRelativeResize="0"/>
          <p:nvPr/>
        </p:nvPicPr>
        <p:blipFill rotWithShape="1">
          <a:blip r:embed="rId3">
            <a:alphaModFix/>
          </a:blip>
          <a:srcRect b="7655" l="0" r="0" t="7655"/>
          <a:stretch/>
        </p:blipFill>
        <p:spPr>
          <a:xfrm>
            <a:off x="537250" y="0"/>
            <a:ext cx="121407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6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Innovam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57"/>
          <p:cNvPicPr preferRelativeResize="0"/>
          <p:nvPr/>
        </p:nvPicPr>
        <p:blipFill rotWithShape="1">
          <a:blip r:embed="rId3">
            <a:alphaModFix/>
          </a:blip>
          <a:srcRect b="7655" l="0" r="0" t="7655"/>
          <a:stretch/>
        </p:blipFill>
        <p:spPr>
          <a:xfrm>
            <a:off x="537250" y="0"/>
            <a:ext cx="121407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57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Innovam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58"/>
          <p:cNvPicPr preferRelativeResize="0"/>
          <p:nvPr/>
        </p:nvPicPr>
        <p:blipFill rotWithShape="1">
          <a:blip r:embed="rId3">
            <a:alphaModFix/>
          </a:blip>
          <a:srcRect b="7655" l="0" r="0" t="7655"/>
          <a:stretch/>
        </p:blipFill>
        <p:spPr>
          <a:xfrm>
            <a:off x="537250" y="0"/>
            <a:ext cx="121407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58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Innovam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Google Shape;666;p59"/>
          <p:cNvPicPr preferRelativeResize="0"/>
          <p:nvPr/>
        </p:nvPicPr>
        <p:blipFill rotWithShape="1">
          <a:blip r:embed="rId3">
            <a:alphaModFix/>
          </a:blip>
          <a:srcRect b="7655" l="0" r="0" t="7655"/>
          <a:stretch/>
        </p:blipFill>
        <p:spPr>
          <a:xfrm>
            <a:off x="537250" y="0"/>
            <a:ext cx="121407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59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Innovam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" name="Google Shape;672;p60"/>
          <p:cNvPicPr preferRelativeResize="0"/>
          <p:nvPr/>
        </p:nvPicPr>
        <p:blipFill rotWithShape="1">
          <a:blip r:embed="rId3">
            <a:alphaModFix/>
          </a:blip>
          <a:srcRect b="7655" l="0" r="0" t="7655"/>
          <a:stretch/>
        </p:blipFill>
        <p:spPr>
          <a:xfrm>
            <a:off x="537250" y="0"/>
            <a:ext cx="121407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60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Innovam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5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25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in Zeist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61"/>
          <p:cNvPicPr preferRelativeResize="0"/>
          <p:nvPr/>
        </p:nvPicPr>
        <p:blipFill rotWithShape="1">
          <a:blip r:embed="rId3">
            <a:alphaModFix/>
          </a:blip>
          <a:srcRect b="7655" l="0" r="0" t="7655"/>
          <a:stretch/>
        </p:blipFill>
        <p:spPr>
          <a:xfrm>
            <a:off x="537250" y="0"/>
            <a:ext cx="121407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61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bij Innovam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6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6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in Zeist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7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27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in Zeist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28"/>
          <p:cNvPicPr preferRelativeResize="0"/>
          <p:nvPr/>
        </p:nvPicPr>
        <p:blipFill rotWithShape="1">
          <a:blip r:embed="rId3">
            <a:alphaModFix/>
          </a:blip>
          <a:srcRect b="28817" l="0" r="0" t="28817"/>
          <a:stretch/>
        </p:blipFill>
        <p:spPr>
          <a:xfrm>
            <a:off x="537250" y="0"/>
            <a:ext cx="1214074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8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te gast in Zeist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29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9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FIETSCAFÉ - moestuin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30"/>
          <p:cNvPicPr preferRelativeResize="0"/>
          <p:nvPr/>
        </p:nvPicPr>
        <p:blipFill rotWithShape="1">
          <a:blip r:embed="rId3">
            <a:alphaModFix/>
          </a:blip>
          <a:srcRect b="12337" l="0" r="0" t="12344"/>
          <a:stretch/>
        </p:blipFill>
        <p:spPr>
          <a:xfrm>
            <a:off x="537250" y="0"/>
            <a:ext cx="12140744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0"/>
          <p:cNvSpPr txBox="1"/>
          <p:nvPr>
            <p:ph idx="1" type="body"/>
          </p:nvPr>
        </p:nvSpPr>
        <p:spPr>
          <a:xfrm>
            <a:off x="1327475" y="5962025"/>
            <a:ext cx="10560300" cy="5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B2B2B"/>
              </a:buClr>
              <a:buSzPts val="2800"/>
              <a:buNone/>
            </a:pPr>
            <a:r>
              <a:rPr b="0" lang="en-US" sz="4800">
                <a:solidFill>
                  <a:schemeClr val="lt1"/>
                </a:solidFill>
              </a:rPr>
              <a:t>UBC FIETSCAFÉ - moestuin</a:t>
            </a:r>
            <a:endParaRPr b="0" sz="4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